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128" r:id="rId1"/>
  </p:sldMasterIdLst>
  <p:notesMasterIdLst>
    <p:notesMasterId r:id="rId77"/>
  </p:notesMasterIdLst>
  <p:handoutMasterIdLst>
    <p:handoutMasterId r:id="rId78"/>
  </p:handoutMasterIdLst>
  <p:sldIdLst>
    <p:sldId id="727" r:id="rId2"/>
    <p:sldId id="728" r:id="rId3"/>
    <p:sldId id="816" r:id="rId4"/>
    <p:sldId id="348" r:id="rId5"/>
    <p:sldId id="815" r:id="rId6"/>
    <p:sldId id="752" r:id="rId7"/>
    <p:sldId id="753" r:id="rId8"/>
    <p:sldId id="754" r:id="rId9"/>
    <p:sldId id="817" r:id="rId10"/>
    <p:sldId id="820" r:id="rId11"/>
    <p:sldId id="818" r:id="rId12"/>
    <p:sldId id="819" r:id="rId13"/>
    <p:sldId id="821" r:id="rId14"/>
    <p:sldId id="822" r:id="rId15"/>
    <p:sldId id="823" r:id="rId16"/>
    <p:sldId id="824" r:id="rId17"/>
    <p:sldId id="828" r:id="rId18"/>
    <p:sldId id="829" r:id="rId19"/>
    <p:sldId id="830" r:id="rId20"/>
    <p:sldId id="832" r:id="rId21"/>
    <p:sldId id="833" r:id="rId22"/>
    <p:sldId id="834" r:id="rId23"/>
    <p:sldId id="731" r:id="rId24"/>
    <p:sldId id="769" r:id="rId25"/>
    <p:sldId id="757" r:id="rId26"/>
    <p:sldId id="776" r:id="rId27"/>
    <p:sldId id="770" r:id="rId28"/>
    <p:sldId id="772" r:id="rId29"/>
    <p:sldId id="773" r:id="rId30"/>
    <p:sldId id="777" r:id="rId31"/>
    <p:sldId id="734" r:id="rId32"/>
    <p:sldId id="812" r:id="rId33"/>
    <p:sldId id="733" r:id="rId34"/>
    <p:sldId id="810" r:id="rId35"/>
    <p:sldId id="811" r:id="rId36"/>
    <p:sldId id="735" r:id="rId37"/>
    <p:sldId id="750" r:id="rId38"/>
    <p:sldId id="736" r:id="rId39"/>
    <p:sldId id="737" r:id="rId40"/>
    <p:sldId id="758" r:id="rId41"/>
    <p:sldId id="747" r:id="rId42"/>
    <p:sldId id="748" r:id="rId43"/>
    <p:sldId id="749" r:id="rId44"/>
    <p:sldId id="738" r:id="rId45"/>
    <p:sldId id="755" r:id="rId46"/>
    <p:sldId id="756" r:id="rId47"/>
    <p:sldId id="791" r:id="rId48"/>
    <p:sldId id="813" r:id="rId49"/>
    <p:sldId id="792" r:id="rId50"/>
    <p:sldId id="793" r:id="rId51"/>
    <p:sldId id="794" r:id="rId52"/>
    <p:sldId id="814" r:id="rId53"/>
    <p:sldId id="796" r:id="rId54"/>
    <p:sldId id="739" r:id="rId55"/>
    <p:sldId id="743" r:id="rId56"/>
    <p:sldId id="744" r:id="rId57"/>
    <p:sldId id="745" r:id="rId58"/>
    <p:sldId id="746" r:id="rId59"/>
    <p:sldId id="759" r:id="rId60"/>
    <p:sldId id="765" r:id="rId61"/>
    <p:sldId id="740" r:id="rId62"/>
    <p:sldId id="778" r:id="rId63"/>
    <p:sldId id="779" r:id="rId64"/>
    <p:sldId id="780" r:id="rId65"/>
    <p:sldId id="781" r:id="rId66"/>
    <p:sldId id="783" r:id="rId67"/>
    <p:sldId id="784" r:id="rId68"/>
    <p:sldId id="785" r:id="rId69"/>
    <p:sldId id="786" r:id="rId70"/>
    <p:sldId id="797" r:id="rId71"/>
    <p:sldId id="805" r:id="rId72"/>
    <p:sldId id="806" r:id="rId73"/>
    <p:sldId id="807" r:id="rId74"/>
    <p:sldId id="808" r:id="rId75"/>
    <p:sldId id="311" r:id="rId76"/>
  </p:sldIdLst>
  <p:sldSz cx="9144000" cy="6858000" type="screen4x3"/>
  <p:notesSz cx="6858000"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4E8E"/>
    <a:srgbClr val="22366B"/>
    <a:srgbClr val="01ACC0"/>
    <a:srgbClr val="71E0E0"/>
    <a:srgbClr val="00ABBF"/>
    <a:srgbClr val="00B5CD"/>
    <a:srgbClr val="009CAC"/>
    <a:srgbClr val="71E1E1"/>
    <a:srgbClr val="AFD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5394" autoAdjust="0"/>
  </p:normalViewPr>
  <p:slideViewPr>
    <p:cSldViewPr>
      <p:cViewPr varScale="1">
        <p:scale>
          <a:sx n="90" d="100"/>
          <a:sy n="90" d="100"/>
        </p:scale>
        <p:origin x="131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EC6EBA-0E5A-41C2-B836-4F06F104E817}" type="doc">
      <dgm:prSet loTypeId="urn:microsoft.com/office/officeart/2005/8/layout/orgChart1" loCatId="hierarchy" qsTypeId="urn:microsoft.com/office/officeart/2005/8/quickstyle/simple1" qsCatId="simple" csTypeId="urn:microsoft.com/office/officeart/2005/8/colors/accent1_2" csCatId="accent1" phldr="1"/>
      <dgm:spPr/>
    </dgm:pt>
    <dgm:pt modelId="{69D76770-17A0-4A32-9EA9-0BA688126D33}">
      <dgm:prSet custT="1"/>
      <dgm:spPr>
        <a:solidFill>
          <a:srgbClr val="22366B"/>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noFill/>
            </a:ln>
            <a:solidFill>
              <a:schemeClr val="bg1"/>
            </a:solidFill>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Rekt</a:t>
          </a:r>
          <a:r>
            <a:rPr kumimoji="0" lang="tr-TR" altLang="tr-TR" sz="1000" b="0" i="0" u="none" strike="noStrike" cap="none" normalizeH="0" baseline="0" dirty="0">
              <a:ln>
                <a:noFill/>
              </a:ln>
              <a:solidFill>
                <a:schemeClr val="bg1"/>
              </a:solidFill>
              <a:effectLst/>
              <a:latin typeface="Arial" panose="020B0604020202020204" pitchFamily="34" charset="0"/>
            </a:rPr>
            <a:t>ö</a:t>
          </a:r>
          <a:r>
            <a:rPr kumimoji="0" lang="tr-TR" altLang="tr-TR" sz="1000" b="0" i="0" u="none" strike="noStrike" cap="none" normalizeH="0" baseline="0" dirty="0">
              <a:ln>
                <a:noFill/>
              </a:ln>
              <a:solidFill>
                <a:schemeClr val="bg1"/>
              </a:solidFill>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noFill/>
            </a:ln>
            <a:solidFill>
              <a:schemeClr val="bg1"/>
            </a:solidFill>
            <a:effectLst/>
            <a:latin typeface="Comic Sans MS" panose="030F0702030302020204" pitchFamily="66" charset="0"/>
          </a:endParaRPr>
        </a:p>
      </dgm:t>
    </dgm:pt>
    <dgm:pt modelId="{8666AF80-D896-410B-AE21-764F174FAB92}" type="parTrans" cxnId="{FADAAD07-A320-4582-A460-F38F329F0B34}">
      <dgm:prSet/>
      <dgm:spPr/>
      <dgm:t>
        <a:bodyPr/>
        <a:lstStyle/>
        <a:p>
          <a:endParaRPr lang="tr-TR"/>
        </a:p>
      </dgm:t>
    </dgm:pt>
    <dgm:pt modelId="{3D6534D0-14C1-4181-9FB2-401E37F16136}" type="sibTrans" cxnId="{FADAAD07-A320-4582-A460-F38F329F0B34}">
      <dgm:prSet/>
      <dgm:spPr/>
      <dgm:t>
        <a:bodyPr/>
        <a:lstStyle/>
        <a:p>
          <a:endParaRPr lang="tr-TR"/>
        </a:p>
      </dgm:t>
    </dgm:pt>
    <dgm:pt modelId="{35DC291E-7179-478A-9F61-C89E0883348E}">
      <dgm:prSet custT="1"/>
      <dgm:spPr>
        <a:solidFill>
          <a:srgbClr val="22366B"/>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Enstit</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(Enstit</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 Müdürü)</a:t>
          </a:r>
        </a:p>
      </dgm:t>
    </dgm:pt>
    <dgm:pt modelId="{9E0093BD-8D92-4C0E-A0E9-D24FB086076D}" type="parTrans" cxnId="{9E2B9D03-DABC-4278-97E6-A67AAF44A708}">
      <dgm:prSet/>
      <dgm:spPr/>
      <dgm:t>
        <a:bodyPr/>
        <a:lstStyle/>
        <a:p>
          <a:endParaRPr lang="tr-TR"/>
        </a:p>
      </dgm:t>
    </dgm:pt>
    <dgm:pt modelId="{B950ECF2-04D2-44D8-B422-A68D1FA8264B}" type="sibTrans" cxnId="{9E2B9D03-DABC-4278-97E6-A67AAF44A708}">
      <dgm:prSet/>
      <dgm:spPr/>
      <dgm:t>
        <a:bodyPr/>
        <a:lstStyle/>
        <a:p>
          <a:endParaRPr lang="tr-TR"/>
        </a:p>
      </dgm:t>
    </dgm:pt>
    <dgm:pt modelId="{4A8BFEE1-3068-4A71-BD7B-AD44EC071E27}">
      <dgm:prSet custT="1"/>
      <dgm:spPr>
        <a:solidFill>
          <a:srgbClr val="22366B"/>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noFill/>
            </a:ln>
            <a:solidFill>
              <a:schemeClr val="bg1"/>
            </a:solidFill>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Fak</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noFill/>
            </a:ln>
            <a:solidFill>
              <a:schemeClr val="bg1"/>
            </a:solidFill>
            <a:effectLst/>
            <a:latin typeface="Comic Sans MS" panose="030F0702030302020204" pitchFamily="66" charset="0"/>
          </a:endParaRPr>
        </a:p>
      </dgm:t>
    </dgm:pt>
    <dgm:pt modelId="{477FB5AD-5E63-4A72-B5A6-75FD5D288A3E}" type="parTrans" cxnId="{393271C2-1CCE-4FFC-BDDD-B14709426D0A}">
      <dgm:prSet/>
      <dgm:spPr/>
      <dgm:t>
        <a:bodyPr/>
        <a:lstStyle/>
        <a:p>
          <a:endParaRPr lang="tr-TR"/>
        </a:p>
      </dgm:t>
    </dgm:pt>
    <dgm:pt modelId="{B7F594C8-D377-42F6-A20A-7E9C1F13F338}" type="sibTrans" cxnId="{393271C2-1CCE-4FFC-BDDD-B14709426D0A}">
      <dgm:prSet/>
      <dgm:spPr/>
      <dgm:t>
        <a:bodyPr/>
        <a:lstStyle/>
        <a:p>
          <a:endParaRPr lang="tr-TR"/>
        </a:p>
      </dgm:t>
    </dgm:pt>
    <dgm:pt modelId="{FAC8E86B-7FAB-464B-B7C5-763BBC3D0A41}">
      <dgm:prSet custT="1"/>
      <dgm:spPr>
        <a:solidFill>
          <a:srgbClr val="22366B"/>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noFill/>
            </a:ln>
            <a:solidFill>
              <a:schemeClr val="bg1"/>
            </a:solidFill>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B</a:t>
          </a:r>
          <a:r>
            <a:rPr kumimoji="0" lang="tr-TR" altLang="tr-TR" sz="1000" b="0" i="0" u="none" strike="noStrike" cap="none" normalizeH="0" baseline="0" dirty="0">
              <a:ln>
                <a:noFill/>
              </a:ln>
              <a:solidFill>
                <a:schemeClr val="bg1"/>
              </a:solidFill>
              <a:effectLst/>
              <a:latin typeface="Arial" panose="020B0604020202020204" pitchFamily="34" charset="0"/>
            </a:rPr>
            <a:t>ö</a:t>
          </a:r>
          <a:r>
            <a:rPr kumimoji="0" lang="tr-TR" altLang="tr-TR" sz="1000" b="0" i="0" u="none" strike="noStrike" cap="none" normalizeH="0" baseline="0" dirty="0">
              <a:ln>
                <a:noFill/>
              </a:ln>
              <a:solidFill>
                <a:schemeClr val="bg1"/>
              </a:solidFill>
              <a:effectLst/>
              <a:latin typeface="Comic Sans MS" panose="030F0702030302020204" pitchFamily="66" charset="0"/>
            </a:rPr>
            <a:t>l</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B</a:t>
          </a:r>
          <a:r>
            <a:rPr kumimoji="0" lang="tr-TR" altLang="tr-TR" sz="1000" b="0" i="0" u="none" strike="noStrike" cap="none" normalizeH="0" baseline="0" dirty="0">
              <a:ln>
                <a:noFill/>
              </a:ln>
              <a:solidFill>
                <a:schemeClr val="bg1"/>
              </a:solidFill>
              <a:effectLst/>
              <a:latin typeface="Arial" panose="020B0604020202020204" pitchFamily="34" charset="0"/>
            </a:rPr>
            <a:t>ö</a:t>
          </a:r>
          <a:r>
            <a:rPr kumimoji="0" lang="tr-TR" altLang="tr-TR" sz="1000" b="0" i="0" u="none" strike="noStrike" cap="none" normalizeH="0" baseline="0" dirty="0">
              <a:ln>
                <a:noFill/>
              </a:ln>
              <a:solidFill>
                <a:schemeClr val="bg1"/>
              </a:solidFill>
              <a:effectLst/>
              <a:latin typeface="Comic Sans MS" panose="030F0702030302020204" pitchFamily="66" charset="0"/>
            </a:rPr>
            <a:t>l</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noFill/>
            </a:ln>
            <a:solidFill>
              <a:schemeClr val="bg1"/>
            </a:solidFill>
            <a:effectLst/>
            <a:latin typeface="Comic Sans MS" panose="030F0702030302020204" pitchFamily="66" charset="0"/>
          </a:endParaRPr>
        </a:p>
      </dgm:t>
    </dgm:pt>
    <dgm:pt modelId="{32FD11BF-E223-45F2-A3A5-082A77240D6F}" type="parTrans" cxnId="{EF4A9980-3FE6-401E-AB68-95C893DE9A1A}">
      <dgm:prSet/>
      <dgm:spPr/>
      <dgm:t>
        <a:bodyPr/>
        <a:lstStyle/>
        <a:p>
          <a:endParaRPr lang="tr-TR"/>
        </a:p>
      </dgm:t>
    </dgm:pt>
    <dgm:pt modelId="{FE0D4668-408D-457E-8572-FD6CF0C5AED3}" type="sibTrans" cxnId="{EF4A9980-3FE6-401E-AB68-95C893DE9A1A}">
      <dgm:prSet/>
      <dgm:spPr/>
      <dgm:t>
        <a:bodyPr/>
        <a:lstStyle/>
        <a:p>
          <a:endParaRPr lang="tr-TR"/>
        </a:p>
      </dgm:t>
    </dgm:pt>
    <dgm:pt modelId="{2F047264-9194-4D6E-9FFF-00C52CCEEAFF}">
      <dgm:prSet custT="1"/>
      <dgm:spPr>
        <a:solidFill>
          <a:srgbClr val="22366B"/>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noFill/>
            </a:ln>
            <a:solidFill>
              <a:schemeClr val="bg1"/>
            </a:solidFill>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noFill/>
            </a:ln>
            <a:solidFill>
              <a:schemeClr val="bg1"/>
            </a:solidFill>
            <a:effectLst/>
            <a:latin typeface="Comic Sans MS" panose="030F0702030302020204" pitchFamily="66" charset="0"/>
          </a:endParaRPr>
        </a:p>
      </dgm:t>
    </dgm:pt>
    <dgm:pt modelId="{8FC1658C-B48D-4E85-8999-F5521BD19A6D}" type="parTrans" cxnId="{FE462CDB-BA30-460C-9269-72CEADC22BDA}">
      <dgm:prSet/>
      <dgm:spPr/>
      <dgm:t>
        <a:bodyPr/>
        <a:lstStyle/>
        <a:p>
          <a:endParaRPr lang="tr-TR"/>
        </a:p>
      </dgm:t>
    </dgm:pt>
    <dgm:pt modelId="{BCC59991-F539-474A-96DE-31F526F3A30E}" type="sibTrans" cxnId="{FE462CDB-BA30-460C-9269-72CEADC22BDA}">
      <dgm:prSet/>
      <dgm:spPr/>
      <dgm:t>
        <a:bodyPr/>
        <a:lstStyle/>
        <a:p>
          <a:endParaRPr lang="tr-TR"/>
        </a:p>
      </dgm:t>
    </dgm:pt>
    <dgm:pt modelId="{6B370849-5DA9-462E-AAD7-E032786A5623}">
      <dgm:prSet custT="1"/>
      <dgm:spPr>
        <a:solidFill>
          <a:srgbClr val="22366B"/>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(M</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d</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r ve Koordinatör)</a:t>
          </a:r>
        </a:p>
      </dgm:t>
    </dgm:pt>
    <dgm:pt modelId="{83E13D51-C2C6-45F2-8C12-C3F97CAF10EC}" type="parTrans" cxnId="{C9648C2A-65B0-4ECB-9786-29172CD19297}">
      <dgm:prSet/>
      <dgm:spPr/>
      <dgm:t>
        <a:bodyPr/>
        <a:lstStyle/>
        <a:p>
          <a:endParaRPr lang="tr-TR"/>
        </a:p>
      </dgm:t>
    </dgm:pt>
    <dgm:pt modelId="{0E5937B3-9E4B-45D9-BB45-72264A1AB91E}" type="sibTrans" cxnId="{C9648C2A-65B0-4ECB-9786-29172CD19297}">
      <dgm:prSet/>
      <dgm:spPr/>
      <dgm:t>
        <a:bodyPr/>
        <a:lstStyle/>
        <a:p>
          <a:endParaRPr lang="tr-TR"/>
        </a:p>
      </dgm:t>
    </dgm:pt>
    <dgm:pt modelId="{033990DA-7880-4A44-967D-E04E2BA1A1CD}">
      <dgm:prSet custT="1"/>
      <dgm:spPr>
        <a:solidFill>
          <a:srgbClr val="22366B"/>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Y</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bg1"/>
              </a:solidFill>
              <a:effectLst/>
              <a:latin typeface="Comic Sans MS" panose="030F0702030302020204" pitchFamily="66" charset="0"/>
            </a:rPr>
            <a:t>(M</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d</a:t>
          </a:r>
          <a:r>
            <a:rPr kumimoji="0" lang="tr-TR" altLang="tr-TR" sz="1000" b="0" i="0" u="none" strike="noStrike" cap="none" normalizeH="0" baseline="0" dirty="0">
              <a:ln>
                <a:noFill/>
              </a:ln>
              <a:solidFill>
                <a:schemeClr val="bg1"/>
              </a:solidFill>
              <a:effectLst/>
              <a:latin typeface="Arial" panose="020B0604020202020204" pitchFamily="34" charset="0"/>
            </a:rPr>
            <a:t>ü</a:t>
          </a:r>
          <a:r>
            <a:rPr kumimoji="0" lang="tr-TR" altLang="tr-TR" sz="1000" b="0" i="0" u="none" strike="noStrike" cap="none" normalizeH="0" baseline="0" dirty="0">
              <a:ln>
                <a:noFill/>
              </a:ln>
              <a:solidFill>
                <a:schemeClr val="bg1"/>
              </a:solidFill>
              <a:effectLst/>
              <a:latin typeface="Comic Sans MS" panose="030F0702030302020204" pitchFamily="66" charset="0"/>
            </a:rPr>
            <a:t>r)</a:t>
          </a:r>
        </a:p>
      </dgm:t>
    </dgm:pt>
    <dgm:pt modelId="{0BC0B44C-83DA-4311-BAA0-B5ED6FF3FC6C}" type="parTrans" cxnId="{19C54B05-3027-4C65-A654-DC2839CE7B38}">
      <dgm:prSet/>
      <dgm:spPr/>
      <dgm:t>
        <a:bodyPr/>
        <a:lstStyle/>
        <a:p>
          <a:endParaRPr lang="tr-TR"/>
        </a:p>
      </dgm:t>
    </dgm:pt>
    <dgm:pt modelId="{16E58BD9-5126-4603-A4BD-E92E4A6AEB60}" type="sibTrans" cxnId="{19C54B05-3027-4C65-A654-DC2839CE7B38}">
      <dgm:prSet/>
      <dgm:spPr/>
      <dgm:t>
        <a:bodyPr/>
        <a:lstStyle/>
        <a:p>
          <a:endParaRPr lang="tr-TR"/>
        </a:p>
      </dgm:t>
    </dgm:pt>
    <dgm:pt modelId="{F8B91436-164C-463F-ABD0-A4BBC2410098}">
      <dgm:prSet custT="1"/>
      <dgm:spPr>
        <a:solidFill>
          <a:srgbClr val="22366B"/>
        </a:solidFill>
      </dgm:spPr>
      <dgm:t>
        <a:bodyPr/>
        <a:lstStyle/>
        <a:p>
          <a:r>
            <a:rPr kumimoji="0" lang="tr-TR" sz="1000" b="0" i="0" u="none" strike="noStrike" cap="none" normalizeH="0" baseline="0" dirty="0">
              <a:ln>
                <a:noFill/>
              </a:ln>
              <a:solidFill>
                <a:schemeClr val="bg1"/>
              </a:solidFill>
              <a:effectLst/>
              <a:latin typeface="Comic Sans MS" panose="030F0702030302020204" pitchFamily="66" charset="0"/>
            </a:rPr>
            <a:t>Meslek Yüksekokulları</a:t>
          </a:r>
        </a:p>
        <a:p>
          <a:r>
            <a:rPr kumimoji="0" lang="tr-TR" sz="1000" b="0" i="0" u="none" strike="noStrike" cap="none" normalizeH="0" baseline="0" dirty="0">
              <a:ln>
                <a:noFill/>
              </a:ln>
              <a:solidFill>
                <a:schemeClr val="bg1"/>
              </a:solidFill>
              <a:effectLst/>
              <a:latin typeface="Comic Sans MS" panose="030F0702030302020204" pitchFamily="66" charset="0"/>
            </a:rPr>
            <a:t>(Müdür)</a:t>
          </a:r>
        </a:p>
      </dgm:t>
    </dgm:pt>
    <dgm:pt modelId="{E5325A05-40D3-4708-95E6-B4307B195D12}" type="parTrans" cxnId="{F3061494-99C0-46BC-BEB0-E2219F5B0DA4}">
      <dgm:prSet/>
      <dgm:spPr/>
      <dgm:t>
        <a:bodyPr/>
        <a:lstStyle/>
        <a:p>
          <a:endParaRPr lang="tr-TR"/>
        </a:p>
      </dgm:t>
    </dgm:pt>
    <dgm:pt modelId="{FB5D1E9C-015A-402A-8F0C-1C03087A8796}" type="sibTrans" cxnId="{F3061494-99C0-46BC-BEB0-E2219F5B0DA4}">
      <dgm:prSet/>
      <dgm:spPr/>
      <dgm:t>
        <a:bodyPr/>
        <a:lstStyle/>
        <a:p>
          <a:endParaRPr lang="tr-TR"/>
        </a:p>
      </dgm:t>
    </dgm:pt>
    <dgm:pt modelId="{3450D119-FFDE-499B-B973-C89B92F7F6F0}" type="pres">
      <dgm:prSet presAssocID="{07EC6EBA-0E5A-41C2-B836-4F06F104E817}" presName="hierChild1" presStyleCnt="0">
        <dgm:presLayoutVars>
          <dgm:orgChart val="1"/>
          <dgm:chPref val="1"/>
          <dgm:dir/>
          <dgm:animOne val="branch"/>
          <dgm:animLvl val="lvl"/>
          <dgm:resizeHandles/>
        </dgm:presLayoutVars>
      </dgm:prSet>
      <dgm:spPr/>
    </dgm:pt>
    <dgm:pt modelId="{3BA87D5F-29FA-4138-A814-7E69AB069263}" type="pres">
      <dgm:prSet presAssocID="{69D76770-17A0-4A32-9EA9-0BA688126D33}" presName="hierRoot1" presStyleCnt="0">
        <dgm:presLayoutVars>
          <dgm:hierBranch/>
        </dgm:presLayoutVars>
      </dgm:prSet>
      <dgm:spPr/>
    </dgm:pt>
    <dgm:pt modelId="{59F6849D-4E80-4581-A32D-EDE833FB0BA4}" type="pres">
      <dgm:prSet presAssocID="{69D76770-17A0-4A32-9EA9-0BA688126D33}" presName="rootComposite1" presStyleCnt="0"/>
      <dgm:spPr/>
    </dgm:pt>
    <dgm:pt modelId="{F45E6931-137C-4DE1-8BD1-E83271F449A3}" type="pres">
      <dgm:prSet presAssocID="{69D76770-17A0-4A32-9EA9-0BA688126D33}" presName="rootText1" presStyleLbl="node0" presStyleIdx="0" presStyleCnt="1">
        <dgm:presLayoutVars>
          <dgm:chPref val="3"/>
        </dgm:presLayoutVars>
      </dgm:prSet>
      <dgm:spPr/>
    </dgm:pt>
    <dgm:pt modelId="{F4D597DC-1619-4D01-9356-955A9D38AD09}" type="pres">
      <dgm:prSet presAssocID="{69D76770-17A0-4A32-9EA9-0BA688126D33}" presName="rootConnector1" presStyleLbl="node1" presStyleIdx="0" presStyleCnt="0"/>
      <dgm:spPr/>
    </dgm:pt>
    <dgm:pt modelId="{EC02592F-27F2-48DE-9128-717D7F2C8BE4}" type="pres">
      <dgm:prSet presAssocID="{69D76770-17A0-4A32-9EA9-0BA688126D33}" presName="hierChild2" presStyleCnt="0"/>
      <dgm:spPr/>
    </dgm:pt>
    <dgm:pt modelId="{D9A9B298-661D-4CE0-A683-0946AE0AA80E}" type="pres">
      <dgm:prSet presAssocID="{9E0093BD-8D92-4C0E-A0E9-D24FB086076D}" presName="Name35" presStyleLbl="parChTrans1D2" presStyleIdx="0" presStyleCnt="5"/>
      <dgm:spPr/>
    </dgm:pt>
    <dgm:pt modelId="{55FD33AA-A2CA-4200-95F8-9BA3797A3ACA}" type="pres">
      <dgm:prSet presAssocID="{35DC291E-7179-478A-9F61-C89E0883348E}" presName="hierRoot2" presStyleCnt="0">
        <dgm:presLayoutVars>
          <dgm:hierBranch/>
        </dgm:presLayoutVars>
      </dgm:prSet>
      <dgm:spPr/>
    </dgm:pt>
    <dgm:pt modelId="{E3A45648-A390-48C2-9F97-8E0117738497}" type="pres">
      <dgm:prSet presAssocID="{35DC291E-7179-478A-9F61-C89E0883348E}" presName="rootComposite" presStyleCnt="0"/>
      <dgm:spPr/>
    </dgm:pt>
    <dgm:pt modelId="{672B6CBB-7D97-4594-B712-CB7EA83D0728}" type="pres">
      <dgm:prSet presAssocID="{35DC291E-7179-478A-9F61-C89E0883348E}" presName="rootText" presStyleLbl="node2" presStyleIdx="0" presStyleCnt="5">
        <dgm:presLayoutVars>
          <dgm:chPref val="3"/>
        </dgm:presLayoutVars>
      </dgm:prSet>
      <dgm:spPr/>
    </dgm:pt>
    <dgm:pt modelId="{5AC41527-6F3F-4DD4-B476-202E1D4B9F8F}" type="pres">
      <dgm:prSet presAssocID="{35DC291E-7179-478A-9F61-C89E0883348E}" presName="rootConnector" presStyleLbl="node2" presStyleIdx="0" presStyleCnt="5"/>
      <dgm:spPr/>
    </dgm:pt>
    <dgm:pt modelId="{C7C88652-EBDC-47B7-A733-087CFCBBDD53}" type="pres">
      <dgm:prSet presAssocID="{35DC291E-7179-478A-9F61-C89E0883348E}" presName="hierChild4" presStyleCnt="0"/>
      <dgm:spPr/>
    </dgm:pt>
    <dgm:pt modelId="{0D780A8D-B21F-4C4F-A8BA-3F71287C24D4}" type="pres">
      <dgm:prSet presAssocID="{35DC291E-7179-478A-9F61-C89E0883348E}" presName="hierChild5" presStyleCnt="0"/>
      <dgm:spPr/>
    </dgm:pt>
    <dgm:pt modelId="{0AEFF7EA-6290-4B49-9609-335936BD7895}" type="pres">
      <dgm:prSet presAssocID="{477FB5AD-5E63-4A72-B5A6-75FD5D288A3E}" presName="Name35" presStyleLbl="parChTrans1D2" presStyleIdx="1" presStyleCnt="5"/>
      <dgm:spPr/>
    </dgm:pt>
    <dgm:pt modelId="{B0796CFC-FB7D-4AAD-A3B8-86631324C885}" type="pres">
      <dgm:prSet presAssocID="{4A8BFEE1-3068-4A71-BD7B-AD44EC071E27}" presName="hierRoot2" presStyleCnt="0">
        <dgm:presLayoutVars>
          <dgm:hierBranch/>
        </dgm:presLayoutVars>
      </dgm:prSet>
      <dgm:spPr/>
    </dgm:pt>
    <dgm:pt modelId="{812FA1D8-828A-44FC-897D-E64817823E2E}" type="pres">
      <dgm:prSet presAssocID="{4A8BFEE1-3068-4A71-BD7B-AD44EC071E27}" presName="rootComposite" presStyleCnt="0"/>
      <dgm:spPr/>
    </dgm:pt>
    <dgm:pt modelId="{8AEAA79B-4052-48E2-BA4D-A7D76FE2C743}" type="pres">
      <dgm:prSet presAssocID="{4A8BFEE1-3068-4A71-BD7B-AD44EC071E27}" presName="rootText" presStyleLbl="node2" presStyleIdx="1" presStyleCnt="5">
        <dgm:presLayoutVars>
          <dgm:chPref val="3"/>
        </dgm:presLayoutVars>
      </dgm:prSet>
      <dgm:spPr/>
    </dgm:pt>
    <dgm:pt modelId="{26B0AB03-8AF8-494C-A6B8-728458A741FE}" type="pres">
      <dgm:prSet presAssocID="{4A8BFEE1-3068-4A71-BD7B-AD44EC071E27}" presName="rootConnector" presStyleLbl="node2" presStyleIdx="1" presStyleCnt="5"/>
      <dgm:spPr/>
    </dgm:pt>
    <dgm:pt modelId="{37BEAF0F-5D9A-4655-906E-AEA120D1C241}" type="pres">
      <dgm:prSet presAssocID="{4A8BFEE1-3068-4A71-BD7B-AD44EC071E27}" presName="hierChild4" presStyleCnt="0"/>
      <dgm:spPr/>
    </dgm:pt>
    <dgm:pt modelId="{D0C88D9E-1E14-463F-8A5F-0F099E53A75C}" type="pres">
      <dgm:prSet presAssocID="{32FD11BF-E223-45F2-A3A5-082A77240D6F}" presName="Name35" presStyleLbl="parChTrans1D3" presStyleIdx="0" presStyleCnt="1"/>
      <dgm:spPr/>
    </dgm:pt>
    <dgm:pt modelId="{48D1A443-6E41-4732-AFAA-689001C057FF}" type="pres">
      <dgm:prSet presAssocID="{FAC8E86B-7FAB-464B-B7C5-763BBC3D0A41}" presName="hierRoot2" presStyleCnt="0">
        <dgm:presLayoutVars>
          <dgm:hierBranch val="r"/>
        </dgm:presLayoutVars>
      </dgm:prSet>
      <dgm:spPr/>
    </dgm:pt>
    <dgm:pt modelId="{47B81C52-B54E-47BD-BA16-FAD6DFB897EE}" type="pres">
      <dgm:prSet presAssocID="{FAC8E86B-7FAB-464B-B7C5-763BBC3D0A41}" presName="rootComposite" presStyleCnt="0"/>
      <dgm:spPr/>
    </dgm:pt>
    <dgm:pt modelId="{88FD214F-1B00-41D6-AF72-62A413106EB2}" type="pres">
      <dgm:prSet presAssocID="{FAC8E86B-7FAB-464B-B7C5-763BBC3D0A41}" presName="rootText" presStyleLbl="node3" presStyleIdx="0" presStyleCnt="1">
        <dgm:presLayoutVars>
          <dgm:chPref val="3"/>
        </dgm:presLayoutVars>
      </dgm:prSet>
      <dgm:spPr/>
    </dgm:pt>
    <dgm:pt modelId="{81308625-16CE-47F6-80BC-474982F885B8}" type="pres">
      <dgm:prSet presAssocID="{FAC8E86B-7FAB-464B-B7C5-763BBC3D0A41}" presName="rootConnector" presStyleLbl="node3" presStyleIdx="0" presStyleCnt="1"/>
      <dgm:spPr/>
    </dgm:pt>
    <dgm:pt modelId="{7B247322-BEFE-465D-BA1F-AE7F3DAD2389}" type="pres">
      <dgm:prSet presAssocID="{FAC8E86B-7FAB-464B-B7C5-763BBC3D0A41}" presName="hierChild4" presStyleCnt="0"/>
      <dgm:spPr/>
    </dgm:pt>
    <dgm:pt modelId="{23457C44-7237-41B9-992E-82EDB5EE65B0}" type="pres">
      <dgm:prSet presAssocID="{8FC1658C-B48D-4E85-8999-F5521BD19A6D}" presName="Name50" presStyleLbl="parChTrans1D4" presStyleIdx="0" presStyleCnt="1"/>
      <dgm:spPr/>
    </dgm:pt>
    <dgm:pt modelId="{C3D535F1-49D6-4ABE-B955-C47F6ED34080}" type="pres">
      <dgm:prSet presAssocID="{2F047264-9194-4D6E-9FFF-00C52CCEEAFF}" presName="hierRoot2" presStyleCnt="0">
        <dgm:presLayoutVars>
          <dgm:hierBranch val="r"/>
        </dgm:presLayoutVars>
      </dgm:prSet>
      <dgm:spPr/>
    </dgm:pt>
    <dgm:pt modelId="{39B0D169-1E18-4F94-9DBD-56139359839D}" type="pres">
      <dgm:prSet presAssocID="{2F047264-9194-4D6E-9FFF-00C52CCEEAFF}" presName="rootComposite" presStyleCnt="0"/>
      <dgm:spPr/>
    </dgm:pt>
    <dgm:pt modelId="{BD851D23-C5A7-4D6F-A9ED-EB9DF4A549FD}" type="pres">
      <dgm:prSet presAssocID="{2F047264-9194-4D6E-9FFF-00C52CCEEAFF}" presName="rootText" presStyleLbl="node4" presStyleIdx="0" presStyleCnt="1">
        <dgm:presLayoutVars>
          <dgm:chPref val="3"/>
        </dgm:presLayoutVars>
      </dgm:prSet>
      <dgm:spPr/>
    </dgm:pt>
    <dgm:pt modelId="{F8D74635-8342-4498-ADE2-AFF514F193BF}" type="pres">
      <dgm:prSet presAssocID="{2F047264-9194-4D6E-9FFF-00C52CCEEAFF}" presName="rootConnector" presStyleLbl="node4" presStyleIdx="0" presStyleCnt="1"/>
      <dgm:spPr/>
    </dgm:pt>
    <dgm:pt modelId="{D4FBBCFF-034D-4A4B-80D7-8DE620AEE68E}" type="pres">
      <dgm:prSet presAssocID="{2F047264-9194-4D6E-9FFF-00C52CCEEAFF}" presName="hierChild4" presStyleCnt="0"/>
      <dgm:spPr/>
    </dgm:pt>
    <dgm:pt modelId="{3B7AA5AD-CA6F-4A16-86FD-322280FDFFDE}" type="pres">
      <dgm:prSet presAssocID="{2F047264-9194-4D6E-9FFF-00C52CCEEAFF}" presName="hierChild5" presStyleCnt="0"/>
      <dgm:spPr/>
    </dgm:pt>
    <dgm:pt modelId="{15DDD6DC-97B4-42EB-B733-FA078C9AF65B}" type="pres">
      <dgm:prSet presAssocID="{FAC8E86B-7FAB-464B-B7C5-763BBC3D0A41}" presName="hierChild5" presStyleCnt="0"/>
      <dgm:spPr/>
    </dgm:pt>
    <dgm:pt modelId="{37F0D77F-200E-44BD-8A81-FB4FA76FA400}" type="pres">
      <dgm:prSet presAssocID="{4A8BFEE1-3068-4A71-BD7B-AD44EC071E27}" presName="hierChild5" presStyleCnt="0"/>
      <dgm:spPr/>
    </dgm:pt>
    <dgm:pt modelId="{2059AB5F-D8C6-4275-A5DC-4D59C050593D}" type="pres">
      <dgm:prSet presAssocID="{83E13D51-C2C6-45F2-8C12-C3F97CAF10EC}" presName="Name35" presStyleLbl="parChTrans1D2" presStyleIdx="2" presStyleCnt="5"/>
      <dgm:spPr/>
    </dgm:pt>
    <dgm:pt modelId="{4488C3A9-79E4-4CC5-85A3-CDD57DCDDB53}" type="pres">
      <dgm:prSet presAssocID="{6B370849-5DA9-462E-AAD7-E032786A5623}" presName="hierRoot2" presStyleCnt="0">
        <dgm:presLayoutVars>
          <dgm:hierBranch/>
        </dgm:presLayoutVars>
      </dgm:prSet>
      <dgm:spPr/>
    </dgm:pt>
    <dgm:pt modelId="{4ABECB26-4D38-47E0-933B-567C707A1A9F}" type="pres">
      <dgm:prSet presAssocID="{6B370849-5DA9-462E-AAD7-E032786A5623}" presName="rootComposite" presStyleCnt="0"/>
      <dgm:spPr/>
    </dgm:pt>
    <dgm:pt modelId="{0F2EBE23-9166-446F-91DE-6AE0E5C36822}" type="pres">
      <dgm:prSet presAssocID="{6B370849-5DA9-462E-AAD7-E032786A5623}" presName="rootText" presStyleLbl="node2" presStyleIdx="2" presStyleCnt="5">
        <dgm:presLayoutVars>
          <dgm:chPref val="3"/>
        </dgm:presLayoutVars>
      </dgm:prSet>
      <dgm:spPr/>
    </dgm:pt>
    <dgm:pt modelId="{EE869F74-8A9F-4505-A629-C59F91FA8BC6}" type="pres">
      <dgm:prSet presAssocID="{6B370849-5DA9-462E-AAD7-E032786A5623}" presName="rootConnector" presStyleLbl="node2" presStyleIdx="2" presStyleCnt="5"/>
      <dgm:spPr/>
    </dgm:pt>
    <dgm:pt modelId="{0800DCCB-2B67-4322-933E-C8B58B87C684}" type="pres">
      <dgm:prSet presAssocID="{6B370849-5DA9-462E-AAD7-E032786A5623}" presName="hierChild4" presStyleCnt="0"/>
      <dgm:spPr/>
    </dgm:pt>
    <dgm:pt modelId="{4022FEBA-EE38-495E-BDBC-74900EE2F4D4}" type="pres">
      <dgm:prSet presAssocID="{6B370849-5DA9-462E-AAD7-E032786A5623}" presName="hierChild5" presStyleCnt="0"/>
      <dgm:spPr/>
    </dgm:pt>
    <dgm:pt modelId="{76F00F95-EDD4-4961-8F22-E38479EEDBE2}" type="pres">
      <dgm:prSet presAssocID="{0BC0B44C-83DA-4311-BAA0-B5ED6FF3FC6C}" presName="Name35" presStyleLbl="parChTrans1D2" presStyleIdx="3" presStyleCnt="5"/>
      <dgm:spPr/>
    </dgm:pt>
    <dgm:pt modelId="{AF8FE8B4-78F7-4D25-8AF6-6C2B9CB6E366}" type="pres">
      <dgm:prSet presAssocID="{033990DA-7880-4A44-967D-E04E2BA1A1CD}" presName="hierRoot2" presStyleCnt="0">
        <dgm:presLayoutVars>
          <dgm:hierBranch/>
        </dgm:presLayoutVars>
      </dgm:prSet>
      <dgm:spPr/>
    </dgm:pt>
    <dgm:pt modelId="{39EF04D4-9FF5-4683-AB39-E12D505160C7}" type="pres">
      <dgm:prSet presAssocID="{033990DA-7880-4A44-967D-E04E2BA1A1CD}" presName="rootComposite" presStyleCnt="0"/>
      <dgm:spPr/>
    </dgm:pt>
    <dgm:pt modelId="{BEEC7953-DB72-4B56-9492-21F4194BA609}" type="pres">
      <dgm:prSet presAssocID="{033990DA-7880-4A44-967D-E04E2BA1A1CD}" presName="rootText" presStyleLbl="node2" presStyleIdx="3" presStyleCnt="5">
        <dgm:presLayoutVars>
          <dgm:chPref val="3"/>
        </dgm:presLayoutVars>
      </dgm:prSet>
      <dgm:spPr/>
    </dgm:pt>
    <dgm:pt modelId="{AC72E590-0F2A-4FAE-B465-00EA14DB2D13}" type="pres">
      <dgm:prSet presAssocID="{033990DA-7880-4A44-967D-E04E2BA1A1CD}" presName="rootConnector" presStyleLbl="node2" presStyleIdx="3" presStyleCnt="5"/>
      <dgm:spPr/>
    </dgm:pt>
    <dgm:pt modelId="{3D0E426E-91BF-4945-8165-259B70F3FCE0}" type="pres">
      <dgm:prSet presAssocID="{033990DA-7880-4A44-967D-E04E2BA1A1CD}" presName="hierChild4" presStyleCnt="0"/>
      <dgm:spPr/>
    </dgm:pt>
    <dgm:pt modelId="{A7DDB916-ECA4-4640-9D3A-E6F851C95B6A}" type="pres">
      <dgm:prSet presAssocID="{033990DA-7880-4A44-967D-E04E2BA1A1CD}" presName="hierChild5" presStyleCnt="0"/>
      <dgm:spPr/>
    </dgm:pt>
    <dgm:pt modelId="{6408635B-07C5-48CE-BDE0-049F5AEFD576}" type="pres">
      <dgm:prSet presAssocID="{E5325A05-40D3-4708-95E6-B4307B195D12}" presName="Name35" presStyleLbl="parChTrans1D2" presStyleIdx="4" presStyleCnt="5"/>
      <dgm:spPr/>
    </dgm:pt>
    <dgm:pt modelId="{F163DC58-EFFD-4913-B91B-9F8C1ADF5CD5}" type="pres">
      <dgm:prSet presAssocID="{F8B91436-164C-463F-ABD0-A4BBC2410098}" presName="hierRoot2" presStyleCnt="0">
        <dgm:presLayoutVars>
          <dgm:hierBranch val="init"/>
        </dgm:presLayoutVars>
      </dgm:prSet>
      <dgm:spPr/>
    </dgm:pt>
    <dgm:pt modelId="{4D61F0A2-FAFF-442B-9617-AFE04C26C8D0}" type="pres">
      <dgm:prSet presAssocID="{F8B91436-164C-463F-ABD0-A4BBC2410098}" presName="rootComposite" presStyleCnt="0"/>
      <dgm:spPr/>
    </dgm:pt>
    <dgm:pt modelId="{0C62C711-E247-4D92-984A-A18B236E4B79}" type="pres">
      <dgm:prSet presAssocID="{F8B91436-164C-463F-ABD0-A4BBC2410098}" presName="rootText" presStyleLbl="node2" presStyleIdx="4" presStyleCnt="5" custLinFactNeighborX="1924" custLinFactNeighborY="1994">
        <dgm:presLayoutVars>
          <dgm:chPref val="3"/>
        </dgm:presLayoutVars>
      </dgm:prSet>
      <dgm:spPr/>
    </dgm:pt>
    <dgm:pt modelId="{6FF64F1C-F53C-46A4-A5FA-E1A332C9E09A}" type="pres">
      <dgm:prSet presAssocID="{F8B91436-164C-463F-ABD0-A4BBC2410098}" presName="rootConnector" presStyleLbl="node2" presStyleIdx="4" presStyleCnt="5"/>
      <dgm:spPr/>
    </dgm:pt>
    <dgm:pt modelId="{8EB22131-4C49-4D5F-996C-3A25C9D816AF}" type="pres">
      <dgm:prSet presAssocID="{F8B91436-164C-463F-ABD0-A4BBC2410098}" presName="hierChild4" presStyleCnt="0"/>
      <dgm:spPr/>
    </dgm:pt>
    <dgm:pt modelId="{3B70FF40-6127-42C7-92A7-ABA1522C0E24}" type="pres">
      <dgm:prSet presAssocID="{F8B91436-164C-463F-ABD0-A4BBC2410098}" presName="hierChild5" presStyleCnt="0"/>
      <dgm:spPr/>
    </dgm:pt>
    <dgm:pt modelId="{57F695CE-7B12-4A40-8641-A33A22153CC1}" type="pres">
      <dgm:prSet presAssocID="{69D76770-17A0-4A32-9EA9-0BA688126D33}" presName="hierChild3" presStyleCnt="0"/>
      <dgm:spPr/>
    </dgm:pt>
  </dgm:ptLst>
  <dgm:cxnLst>
    <dgm:cxn modelId="{74938400-F388-468F-9E32-1143E2831114}" type="presOf" srcId="{07EC6EBA-0E5A-41C2-B836-4F06F104E817}" destId="{3450D119-FFDE-499B-B973-C89B92F7F6F0}" srcOrd="0" destOrd="0" presId="urn:microsoft.com/office/officeart/2005/8/layout/orgChart1"/>
    <dgm:cxn modelId="{9E2B9D03-DABC-4278-97E6-A67AAF44A708}" srcId="{69D76770-17A0-4A32-9EA9-0BA688126D33}" destId="{35DC291E-7179-478A-9F61-C89E0883348E}" srcOrd="0" destOrd="0" parTransId="{9E0093BD-8D92-4C0E-A0E9-D24FB086076D}" sibTransId="{B950ECF2-04D2-44D8-B422-A68D1FA8264B}"/>
    <dgm:cxn modelId="{19C54B05-3027-4C65-A654-DC2839CE7B38}" srcId="{69D76770-17A0-4A32-9EA9-0BA688126D33}" destId="{033990DA-7880-4A44-967D-E04E2BA1A1CD}" srcOrd="3" destOrd="0" parTransId="{0BC0B44C-83DA-4311-BAA0-B5ED6FF3FC6C}" sibTransId="{16E58BD9-5126-4603-A4BD-E92E4A6AEB60}"/>
    <dgm:cxn modelId="{FADAAD07-A320-4582-A460-F38F329F0B34}" srcId="{07EC6EBA-0E5A-41C2-B836-4F06F104E817}" destId="{69D76770-17A0-4A32-9EA9-0BA688126D33}" srcOrd="0" destOrd="0" parTransId="{8666AF80-D896-410B-AE21-764F174FAB92}" sibTransId="{3D6534D0-14C1-4181-9FB2-401E37F16136}"/>
    <dgm:cxn modelId="{8C1EC528-7776-4C63-93C7-0862438578B7}" type="presOf" srcId="{2F047264-9194-4D6E-9FFF-00C52CCEEAFF}" destId="{BD851D23-C5A7-4D6F-A9ED-EB9DF4A549FD}" srcOrd="0" destOrd="0" presId="urn:microsoft.com/office/officeart/2005/8/layout/orgChart1"/>
    <dgm:cxn modelId="{C9648C2A-65B0-4ECB-9786-29172CD19297}" srcId="{69D76770-17A0-4A32-9EA9-0BA688126D33}" destId="{6B370849-5DA9-462E-AAD7-E032786A5623}" srcOrd="2" destOrd="0" parTransId="{83E13D51-C2C6-45F2-8C12-C3F97CAF10EC}" sibTransId="{0E5937B3-9E4B-45D9-BB45-72264A1AB91E}"/>
    <dgm:cxn modelId="{57EEAC36-2CF9-4F48-9F59-4D90CEE3AB24}" type="presOf" srcId="{6B370849-5DA9-462E-AAD7-E032786A5623}" destId="{0F2EBE23-9166-446F-91DE-6AE0E5C36822}" srcOrd="0" destOrd="0" presId="urn:microsoft.com/office/officeart/2005/8/layout/orgChart1"/>
    <dgm:cxn modelId="{AAC6133E-D8CF-4763-ADEF-269367E66E9A}" type="presOf" srcId="{4A8BFEE1-3068-4A71-BD7B-AD44EC071E27}" destId="{8AEAA79B-4052-48E2-BA4D-A7D76FE2C743}" srcOrd="0" destOrd="0" presId="urn:microsoft.com/office/officeart/2005/8/layout/orgChart1"/>
    <dgm:cxn modelId="{7B6E375F-C5C3-46B4-BBFF-026865DAC198}" type="presOf" srcId="{033990DA-7880-4A44-967D-E04E2BA1A1CD}" destId="{AC72E590-0F2A-4FAE-B465-00EA14DB2D13}" srcOrd="1" destOrd="0" presId="urn:microsoft.com/office/officeart/2005/8/layout/orgChart1"/>
    <dgm:cxn modelId="{4E274244-FF08-4F50-A695-5CECA8BCA25D}" type="presOf" srcId="{FAC8E86B-7FAB-464B-B7C5-763BBC3D0A41}" destId="{88FD214F-1B00-41D6-AF72-62A413106EB2}" srcOrd="0" destOrd="0" presId="urn:microsoft.com/office/officeart/2005/8/layout/orgChart1"/>
    <dgm:cxn modelId="{05245551-9FC7-45EE-9EF0-2DFB64FB0CD9}" type="presOf" srcId="{F8B91436-164C-463F-ABD0-A4BBC2410098}" destId="{0C62C711-E247-4D92-984A-A18B236E4B79}" srcOrd="0" destOrd="0" presId="urn:microsoft.com/office/officeart/2005/8/layout/orgChart1"/>
    <dgm:cxn modelId="{04835551-03B8-4043-8910-24681701E567}" type="presOf" srcId="{F8B91436-164C-463F-ABD0-A4BBC2410098}" destId="{6FF64F1C-F53C-46A4-A5FA-E1A332C9E09A}" srcOrd="1" destOrd="0" presId="urn:microsoft.com/office/officeart/2005/8/layout/orgChart1"/>
    <dgm:cxn modelId="{EF4A9980-3FE6-401E-AB68-95C893DE9A1A}" srcId="{4A8BFEE1-3068-4A71-BD7B-AD44EC071E27}" destId="{FAC8E86B-7FAB-464B-B7C5-763BBC3D0A41}" srcOrd="0" destOrd="0" parTransId="{32FD11BF-E223-45F2-A3A5-082A77240D6F}" sibTransId="{FE0D4668-408D-457E-8572-FD6CF0C5AED3}"/>
    <dgm:cxn modelId="{7E98B282-FCBF-404E-A879-73FF0FF26EA2}" type="presOf" srcId="{35DC291E-7179-478A-9F61-C89E0883348E}" destId="{5AC41527-6F3F-4DD4-B476-202E1D4B9F8F}" srcOrd="1" destOrd="0" presId="urn:microsoft.com/office/officeart/2005/8/layout/orgChart1"/>
    <dgm:cxn modelId="{08166287-FFFC-4012-B279-C864536B6148}" type="presOf" srcId="{83E13D51-C2C6-45F2-8C12-C3F97CAF10EC}" destId="{2059AB5F-D8C6-4275-A5DC-4D59C050593D}" srcOrd="0" destOrd="0" presId="urn:microsoft.com/office/officeart/2005/8/layout/orgChart1"/>
    <dgm:cxn modelId="{C3118689-9868-4870-B047-DF74E20D0EC1}" type="presOf" srcId="{35DC291E-7179-478A-9F61-C89E0883348E}" destId="{672B6CBB-7D97-4594-B712-CB7EA83D0728}" srcOrd="0" destOrd="0" presId="urn:microsoft.com/office/officeart/2005/8/layout/orgChart1"/>
    <dgm:cxn modelId="{D6F4558D-4185-4DB6-9408-D0CD6604CD0D}" type="presOf" srcId="{32FD11BF-E223-45F2-A3A5-082A77240D6F}" destId="{D0C88D9E-1E14-463F-8A5F-0F099E53A75C}" srcOrd="0" destOrd="0" presId="urn:microsoft.com/office/officeart/2005/8/layout/orgChart1"/>
    <dgm:cxn modelId="{6116EA8F-F326-478E-9D56-645697DD5A67}" type="presOf" srcId="{8FC1658C-B48D-4E85-8999-F5521BD19A6D}" destId="{23457C44-7237-41B9-992E-82EDB5EE65B0}" srcOrd="0" destOrd="0" presId="urn:microsoft.com/office/officeart/2005/8/layout/orgChart1"/>
    <dgm:cxn modelId="{9333CF92-3527-42CB-9690-B8D8D3F0643B}" type="presOf" srcId="{033990DA-7880-4A44-967D-E04E2BA1A1CD}" destId="{BEEC7953-DB72-4B56-9492-21F4194BA609}" srcOrd="0" destOrd="0" presId="urn:microsoft.com/office/officeart/2005/8/layout/orgChart1"/>
    <dgm:cxn modelId="{F3061494-99C0-46BC-BEB0-E2219F5B0DA4}" srcId="{69D76770-17A0-4A32-9EA9-0BA688126D33}" destId="{F8B91436-164C-463F-ABD0-A4BBC2410098}" srcOrd="4" destOrd="0" parTransId="{E5325A05-40D3-4708-95E6-B4307B195D12}" sibTransId="{FB5D1E9C-015A-402A-8F0C-1C03087A8796}"/>
    <dgm:cxn modelId="{563A0495-54DE-4E5F-90DF-E15B1ADA7F7B}" type="presOf" srcId="{69D76770-17A0-4A32-9EA9-0BA688126D33}" destId="{F45E6931-137C-4DE1-8BD1-E83271F449A3}" srcOrd="0" destOrd="0" presId="urn:microsoft.com/office/officeart/2005/8/layout/orgChart1"/>
    <dgm:cxn modelId="{B22723BA-4443-44E4-814A-DA58C86FA5C6}" type="presOf" srcId="{69D76770-17A0-4A32-9EA9-0BA688126D33}" destId="{F4D597DC-1619-4D01-9356-955A9D38AD09}" srcOrd="1" destOrd="0" presId="urn:microsoft.com/office/officeart/2005/8/layout/orgChart1"/>
    <dgm:cxn modelId="{393271C2-1CCE-4FFC-BDDD-B14709426D0A}" srcId="{69D76770-17A0-4A32-9EA9-0BA688126D33}" destId="{4A8BFEE1-3068-4A71-BD7B-AD44EC071E27}" srcOrd="1" destOrd="0" parTransId="{477FB5AD-5E63-4A72-B5A6-75FD5D288A3E}" sibTransId="{B7F594C8-D377-42F6-A20A-7E9C1F13F338}"/>
    <dgm:cxn modelId="{C90FF8C3-21D4-4C04-86D6-F1745B844477}" type="presOf" srcId="{2F047264-9194-4D6E-9FFF-00C52CCEEAFF}" destId="{F8D74635-8342-4498-ADE2-AFF514F193BF}" srcOrd="1" destOrd="0" presId="urn:microsoft.com/office/officeart/2005/8/layout/orgChart1"/>
    <dgm:cxn modelId="{5C2B7FC6-44FF-4B5F-9862-1E3A189D9C34}" type="presOf" srcId="{477FB5AD-5E63-4A72-B5A6-75FD5D288A3E}" destId="{0AEFF7EA-6290-4B49-9609-335936BD7895}" srcOrd="0" destOrd="0" presId="urn:microsoft.com/office/officeart/2005/8/layout/orgChart1"/>
    <dgm:cxn modelId="{DB6305C9-0F3D-4709-B57D-FC0ACA453CF0}" type="presOf" srcId="{FAC8E86B-7FAB-464B-B7C5-763BBC3D0A41}" destId="{81308625-16CE-47F6-80BC-474982F885B8}" srcOrd="1" destOrd="0" presId="urn:microsoft.com/office/officeart/2005/8/layout/orgChart1"/>
    <dgm:cxn modelId="{B56099D5-64BE-4B74-BEDD-45A2B39D403D}" type="presOf" srcId="{6B370849-5DA9-462E-AAD7-E032786A5623}" destId="{EE869F74-8A9F-4505-A629-C59F91FA8BC6}" srcOrd="1" destOrd="0" presId="urn:microsoft.com/office/officeart/2005/8/layout/orgChart1"/>
    <dgm:cxn modelId="{1DA16BD6-F6E6-4B17-920B-72446F14D2A8}" type="presOf" srcId="{4A8BFEE1-3068-4A71-BD7B-AD44EC071E27}" destId="{26B0AB03-8AF8-494C-A6B8-728458A741FE}" srcOrd="1" destOrd="0" presId="urn:microsoft.com/office/officeart/2005/8/layout/orgChart1"/>
    <dgm:cxn modelId="{FE462CDB-BA30-460C-9269-72CEADC22BDA}" srcId="{FAC8E86B-7FAB-464B-B7C5-763BBC3D0A41}" destId="{2F047264-9194-4D6E-9FFF-00C52CCEEAFF}" srcOrd="0" destOrd="0" parTransId="{8FC1658C-B48D-4E85-8999-F5521BD19A6D}" sibTransId="{BCC59991-F539-474A-96DE-31F526F3A30E}"/>
    <dgm:cxn modelId="{DF362EEF-2D3A-4CE7-8105-B8777DCC6A25}" type="presOf" srcId="{9E0093BD-8D92-4C0E-A0E9-D24FB086076D}" destId="{D9A9B298-661D-4CE0-A683-0946AE0AA80E}" srcOrd="0" destOrd="0" presId="urn:microsoft.com/office/officeart/2005/8/layout/orgChart1"/>
    <dgm:cxn modelId="{C6509AF3-9E8D-4FE7-A1BF-D7E7CE8DA811}" type="presOf" srcId="{0BC0B44C-83DA-4311-BAA0-B5ED6FF3FC6C}" destId="{76F00F95-EDD4-4961-8F22-E38479EEDBE2}" srcOrd="0" destOrd="0" presId="urn:microsoft.com/office/officeart/2005/8/layout/orgChart1"/>
    <dgm:cxn modelId="{940983FF-F784-4EA9-8E58-CF6AF20AD627}" type="presOf" srcId="{E5325A05-40D3-4708-95E6-B4307B195D12}" destId="{6408635B-07C5-48CE-BDE0-049F5AEFD576}" srcOrd="0" destOrd="0" presId="urn:microsoft.com/office/officeart/2005/8/layout/orgChart1"/>
    <dgm:cxn modelId="{6ED74A18-25AE-49E3-AD43-8745F26EA274}" type="presParOf" srcId="{3450D119-FFDE-499B-B973-C89B92F7F6F0}" destId="{3BA87D5F-29FA-4138-A814-7E69AB069263}" srcOrd="0" destOrd="0" presId="urn:microsoft.com/office/officeart/2005/8/layout/orgChart1"/>
    <dgm:cxn modelId="{B9EEE97F-F476-4A04-8B8F-7478F80D6206}" type="presParOf" srcId="{3BA87D5F-29FA-4138-A814-7E69AB069263}" destId="{59F6849D-4E80-4581-A32D-EDE833FB0BA4}" srcOrd="0" destOrd="0" presId="urn:microsoft.com/office/officeart/2005/8/layout/orgChart1"/>
    <dgm:cxn modelId="{829D9792-FD42-44B0-8AEE-DB1EBD7BD511}" type="presParOf" srcId="{59F6849D-4E80-4581-A32D-EDE833FB0BA4}" destId="{F45E6931-137C-4DE1-8BD1-E83271F449A3}" srcOrd="0" destOrd="0" presId="urn:microsoft.com/office/officeart/2005/8/layout/orgChart1"/>
    <dgm:cxn modelId="{671DC3EA-D684-4F04-8965-49C193590E21}" type="presParOf" srcId="{59F6849D-4E80-4581-A32D-EDE833FB0BA4}" destId="{F4D597DC-1619-4D01-9356-955A9D38AD09}" srcOrd="1" destOrd="0" presId="urn:microsoft.com/office/officeart/2005/8/layout/orgChart1"/>
    <dgm:cxn modelId="{64976BD5-E6E5-4880-A24C-D8B301DF074B}" type="presParOf" srcId="{3BA87D5F-29FA-4138-A814-7E69AB069263}" destId="{EC02592F-27F2-48DE-9128-717D7F2C8BE4}" srcOrd="1" destOrd="0" presId="urn:microsoft.com/office/officeart/2005/8/layout/orgChart1"/>
    <dgm:cxn modelId="{C4097226-C7DF-4986-973D-FF8CF37AE82A}" type="presParOf" srcId="{EC02592F-27F2-48DE-9128-717D7F2C8BE4}" destId="{D9A9B298-661D-4CE0-A683-0946AE0AA80E}" srcOrd="0" destOrd="0" presId="urn:microsoft.com/office/officeart/2005/8/layout/orgChart1"/>
    <dgm:cxn modelId="{8484DEB4-9655-457C-A3EE-70CC9198D842}" type="presParOf" srcId="{EC02592F-27F2-48DE-9128-717D7F2C8BE4}" destId="{55FD33AA-A2CA-4200-95F8-9BA3797A3ACA}" srcOrd="1" destOrd="0" presId="urn:microsoft.com/office/officeart/2005/8/layout/orgChart1"/>
    <dgm:cxn modelId="{394106C1-6BF0-49EB-8409-0F9AD42A685F}" type="presParOf" srcId="{55FD33AA-A2CA-4200-95F8-9BA3797A3ACA}" destId="{E3A45648-A390-48C2-9F97-8E0117738497}" srcOrd="0" destOrd="0" presId="urn:microsoft.com/office/officeart/2005/8/layout/orgChart1"/>
    <dgm:cxn modelId="{B6C155B8-D5ED-4125-973E-64E4D213F638}" type="presParOf" srcId="{E3A45648-A390-48C2-9F97-8E0117738497}" destId="{672B6CBB-7D97-4594-B712-CB7EA83D0728}" srcOrd="0" destOrd="0" presId="urn:microsoft.com/office/officeart/2005/8/layout/orgChart1"/>
    <dgm:cxn modelId="{645F7EBA-B037-4B85-9C78-F2949ADEF65A}" type="presParOf" srcId="{E3A45648-A390-48C2-9F97-8E0117738497}" destId="{5AC41527-6F3F-4DD4-B476-202E1D4B9F8F}" srcOrd="1" destOrd="0" presId="urn:microsoft.com/office/officeart/2005/8/layout/orgChart1"/>
    <dgm:cxn modelId="{EDAE126B-4AC1-4BC5-B739-CFBDC18EF7D3}" type="presParOf" srcId="{55FD33AA-A2CA-4200-95F8-9BA3797A3ACA}" destId="{C7C88652-EBDC-47B7-A733-087CFCBBDD53}" srcOrd="1" destOrd="0" presId="urn:microsoft.com/office/officeart/2005/8/layout/orgChart1"/>
    <dgm:cxn modelId="{02C00926-35A2-423B-B72B-B865046E3D0E}" type="presParOf" srcId="{55FD33AA-A2CA-4200-95F8-9BA3797A3ACA}" destId="{0D780A8D-B21F-4C4F-A8BA-3F71287C24D4}" srcOrd="2" destOrd="0" presId="urn:microsoft.com/office/officeart/2005/8/layout/orgChart1"/>
    <dgm:cxn modelId="{A58F58BB-99E9-4D67-92A3-EDAEA5742152}" type="presParOf" srcId="{EC02592F-27F2-48DE-9128-717D7F2C8BE4}" destId="{0AEFF7EA-6290-4B49-9609-335936BD7895}" srcOrd="2" destOrd="0" presId="urn:microsoft.com/office/officeart/2005/8/layout/orgChart1"/>
    <dgm:cxn modelId="{79C1DA1F-19B0-4A98-AC75-CD159532184D}" type="presParOf" srcId="{EC02592F-27F2-48DE-9128-717D7F2C8BE4}" destId="{B0796CFC-FB7D-4AAD-A3B8-86631324C885}" srcOrd="3" destOrd="0" presId="urn:microsoft.com/office/officeart/2005/8/layout/orgChart1"/>
    <dgm:cxn modelId="{8B63F797-7931-4B08-A0AE-029FE080B0CE}" type="presParOf" srcId="{B0796CFC-FB7D-4AAD-A3B8-86631324C885}" destId="{812FA1D8-828A-44FC-897D-E64817823E2E}" srcOrd="0" destOrd="0" presId="urn:microsoft.com/office/officeart/2005/8/layout/orgChart1"/>
    <dgm:cxn modelId="{FB79E7C2-0DBC-40D5-A6D6-0514B12FCE55}" type="presParOf" srcId="{812FA1D8-828A-44FC-897D-E64817823E2E}" destId="{8AEAA79B-4052-48E2-BA4D-A7D76FE2C743}" srcOrd="0" destOrd="0" presId="urn:microsoft.com/office/officeart/2005/8/layout/orgChart1"/>
    <dgm:cxn modelId="{95AC5532-5BDA-4EA1-A200-16E2A29886C7}" type="presParOf" srcId="{812FA1D8-828A-44FC-897D-E64817823E2E}" destId="{26B0AB03-8AF8-494C-A6B8-728458A741FE}" srcOrd="1" destOrd="0" presId="urn:microsoft.com/office/officeart/2005/8/layout/orgChart1"/>
    <dgm:cxn modelId="{F253B915-6CB3-4F5E-8C9E-ACABD8F511CD}" type="presParOf" srcId="{B0796CFC-FB7D-4AAD-A3B8-86631324C885}" destId="{37BEAF0F-5D9A-4655-906E-AEA120D1C241}" srcOrd="1" destOrd="0" presId="urn:microsoft.com/office/officeart/2005/8/layout/orgChart1"/>
    <dgm:cxn modelId="{04AEBFE2-3E36-450A-8F91-E0CCD7E2D919}" type="presParOf" srcId="{37BEAF0F-5D9A-4655-906E-AEA120D1C241}" destId="{D0C88D9E-1E14-463F-8A5F-0F099E53A75C}" srcOrd="0" destOrd="0" presId="urn:microsoft.com/office/officeart/2005/8/layout/orgChart1"/>
    <dgm:cxn modelId="{1EC9A498-805B-4BC8-998F-EF0B6686C5AE}" type="presParOf" srcId="{37BEAF0F-5D9A-4655-906E-AEA120D1C241}" destId="{48D1A443-6E41-4732-AFAA-689001C057FF}" srcOrd="1" destOrd="0" presId="urn:microsoft.com/office/officeart/2005/8/layout/orgChart1"/>
    <dgm:cxn modelId="{00C2D005-C0FF-483D-B230-5BA88D55E045}" type="presParOf" srcId="{48D1A443-6E41-4732-AFAA-689001C057FF}" destId="{47B81C52-B54E-47BD-BA16-FAD6DFB897EE}" srcOrd="0" destOrd="0" presId="urn:microsoft.com/office/officeart/2005/8/layout/orgChart1"/>
    <dgm:cxn modelId="{57219BB9-45E0-474E-AAF4-5FC796CE5478}" type="presParOf" srcId="{47B81C52-B54E-47BD-BA16-FAD6DFB897EE}" destId="{88FD214F-1B00-41D6-AF72-62A413106EB2}" srcOrd="0" destOrd="0" presId="urn:microsoft.com/office/officeart/2005/8/layout/orgChart1"/>
    <dgm:cxn modelId="{B2195DEE-1C47-4E45-97C2-7D194FE3E61D}" type="presParOf" srcId="{47B81C52-B54E-47BD-BA16-FAD6DFB897EE}" destId="{81308625-16CE-47F6-80BC-474982F885B8}" srcOrd="1" destOrd="0" presId="urn:microsoft.com/office/officeart/2005/8/layout/orgChart1"/>
    <dgm:cxn modelId="{6A64C4BD-C5AA-485B-A452-04D8CC8072C3}" type="presParOf" srcId="{48D1A443-6E41-4732-AFAA-689001C057FF}" destId="{7B247322-BEFE-465D-BA1F-AE7F3DAD2389}" srcOrd="1" destOrd="0" presId="urn:microsoft.com/office/officeart/2005/8/layout/orgChart1"/>
    <dgm:cxn modelId="{5C7C6D3F-FA92-4375-A3CD-21810F9AFCE2}" type="presParOf" srcId="{7B247322-BEFE-465D-BA1F-AE7F3DAD2389}" destId="{23457C44-7237-41B9-992E-82EDB5EE65B0}" srcOrd="0" destOrd="0" presId="urn:microsoft.com/office/officeart/2005/8/layout/orgChart1"/>
    <dgm:cxn modelId="{54E487DE-918F-4200-BED8-3AE6DA9C6CF3}" type="presParOf" srcId="{7B247322-BEFE-465D-BA1F-AE7F3DAD2389}" destId="{C3D535F1-49D6-4ABE-B955-C47F6ED34080}" srcOrd="1" destOrd="0" presId="urn:microsoft.com/office/officeart/2005/8/layout/orgChart1"/>
    <dgm:cxn modelId="{86549652-0BA0-4F79-A893-743B57A98084}" type="presParOf" srcId="{C3D535F1-49D6-4ABE-B955-C47F6ED34080}" destId="{39B0D169-1E18-4F94-9DBD-56139359839D}" srcOrd="0" destOrd="0" presId="urn:microsoft.com/office/officeart/2005/8/layout/orgChart1"/>
    <dgm:cxn modelId="{450B5920-58C9-480B-B591-3ACA148D6227}" type="presParOf" srcId="{39B0D169-1E18-4F94-9DBD-56139359839D}" destId="{BD851D23-C5A7-4D6F-A9ED-EB9DF4A549FD}" srcOrd="0" destOrd="0" presId="urn:microsoft.com/office/officeart/2005/8/layout/orgChart1"/>
    <dgm:cxn modelId="{8D2E6905-2855-4156-8275-F39809F31808}" type="presParOf" srcId="{39B0D169-1E18-4F94-9DBD-56139359839D}" destId="{F8D74635-8342-4498-ADE2-AFF514F193BF}" srcOrd="1" destOrd="0" presId="urn:microsoft.com/office/officeart/2005/8/layout/orgChart1"/>
    <dgm:cxn modelId="{36DB9CF8-E8B1-4C6D-8AED-F346DDB77196}" type="presParOf" srcId="{C3D535F1-49D6-4ABE-B955-C47F6ED34080}" destId="{D4FBBCFF-034D-4A4B-80D7-8DE620AEE68E}" srcOrd="1" destOrd="0" presId="urn:microsoft.com/office/officeart/2005/8/layout/orgChart1"/>
    <dgm:cxn modelId="{90E66309-9771-4FAE-966A-DD4A45EAC076}" type="presParOf" srcId="{C3D535F1-49D6-4ABE-B955-C47F6ED34080}" destId="{3B7AA5AD-CA6F-4A16-86FD-322280FDFFDE}" srcOrd="2" destOrd="0" presId="urn:microsoft.com/office/officeart/2005/8/layout/orgChart1"/>
    <dgm:cxn modelId="{D2FC0B66-E5C5-48F6-B1FB-DF907C75711E}" type="presParOf" srcId="{48D1A443-6E41-4732-AFAA-689001C057FF}" destId="{15DDD6DC-97B4-42EB-B733-FA078C9AF65B}" srcOrd="2" destOrd="0" presId="urn:microsoft.com/office/officeart/2005/8/layout/orgChart1"/>
    <dgm:cxn modelId="{25A410BC-1E38-408A-B7DA-5DD799BD6F33}" type="presParOf" srcId="{B0796CFC-FB7D-4AAD-A3B8-86631324C885}" destId="{37F0D77F-200E-44BD-8A81-FB4FA76FA400}" srcOrd="2" destOrd="0" presId="urn:microsoft.com/office/officeart/2005/8/layout/orgChart1"/>
    <dgm:cxn modelId="{6902A2FC-1698-4AA7-AD4A-1780F61C7C51}" type="presParOf" srcId="{EC02592F-27F2-48DE-9128-717D7F2C8BE4}" destId="{2059AB5F-D8C6-4275-A5DC-4D59C050593D}" srcOrd="4" destOrd="0" presId="urn:microsoft.com/office/officeart/2005/8/layout/orgChart1"/>
    <dgm:cxn modelId="{69B602D1-C1CF-44AD-BF2E-D63F96F07430}" type="presParOf" srcId="{EC02592F-27F2-48DE-9128-717D7F2C8BE4}" destId="{4488C3A9-79E4-4CC5-85A3-CDD57DCDDB53}" srcOrd="5" destOrd="0" presId="urn:microsoft.com/office/officeart/2005/8/layout/orgChart1"/>
    <dgm:cxn modelId="{185AF961-5CC8-4A13-9C61-0C2743EE8776}" type="presParOf" srcId="{4488C3A9-79E4-4CC5-85A3-CDD57DCDDB53}" destId="{4ABECB26-4D38-47E0-933B-567C707A1A9F}" srcOrd="0" destOrd="0" presId="urn:microsoft.com/office/officeart/2005/8/layout/orgChart1"/>
    <dgm:cxn modelId="{EF0649B4-F936-483F-B24D-231E036CC727}" type="presParOf" srcId="{4ABECB26-4D38-47E0-933B-567C707A1A9F}" destId="{0F2EBE23-9166-446F-91DE-6AE0E5C36822}" srcOrd="0" destOrd="0" presId="urn:microsoft.com/office/officeart/2005/8/layout/orgChart1"/>
    <dgm:cxn modelId="{0E0B7891-A705-4EA9-A44A-6A43A8BC8660}" type="presParOf" srcId="{4ABECB26-4D38-47E0-933B-567C707A1A9F}" destId="{EE869F74-8A9F-4505-A629-C59F91FA8BC6}" srcOrd="1" destOrd="0" presId="urn:microsoft.com/office/officeart/2005/8/layout/orgChart1"/>
    <dgm:cxn modelId="{EBEDFD23-164A-4677-BA75-D94D7C9CDE57}" type="presParOf" srcId="{4488C3A9-79E4-4CC5-85A3-CDD57DCDDB53}" destId="{0800DCCB-2B67-4322-933E-C8B58B87C684}" srcOrd="1" destOrd="0" presId="urn:microsoft.com/office/officeart/2005/8/layout/orgChart1"/>
    <dgm:cxn modelId="{70FC533B-E571-41FF-B9EE-A14E0F2ABB24}" type="presParOf" srcId="{4488C3A9-79E4-4CC5-85A3-CDD57DCDDB53}" destId="{4022FEBA-EE38-495E-BDBC-74900EE2F4D4}" srcOrd="2" destOrd="0" presId="urn:microsoft.com/office/officeart/2005/8/layout/orgChart1"/>
    <dgm:cxn modelId="{59EA115B-A47E-41AB-BFE0-737758267788}" type="presParOf" srcId="{EC02592F-27F2-48DE-9128-717D7F2C8BE4}" destId="{76F00F95-EDD4-4961-8F22-E38479EEDBE2}" srcOrd="6" destOrd="0" presId="urn:microsoft.com/office/officeart/2005/8/layout/orgChart1"/>
    <dgm:cxn modelId="{445A1E4A-EE92-49C0-B1F0-5D2A565291B2}" type="presParOf" srcId="{EC02592F-27F2-48DE-9128-717D7F2C8BE4}" destId="{AF8FE8B4-78F7-4D25-8AF6-6C2B9CB6E366}" srcOrd="7" destOrd="0" presId="urn:microsoft.com/office/officeart/2005/8/layout/orgChart1"/>
    <dgm:cxn modelId="{83065C99-6F98-4EFF-9766-6C8253261EDC}" type="presParOf" srcId="{AF8FE8B4-78F7-4D25-8AF6-6C2B9CB6E366}" destId="{39EF04D4-9FF5-4683-AB39-E12D505160C7}" srcOrd="0" destOrd="0" presId="urn:microsoft.com/office/officeart/2005/8/layout/orgChart1"/>
    <dgm:cxn modelId="{1DC027D2-5191-4E1C-8026-79E53BFA16E4}" type="presParOf" srcId="{39EF04D4-9FF5-4683-AB39-E12D505160C7}" destId="{BEEC7953-DB72-4B56-9492-21F4194BA609}" srcOrd="0" destOrd="0" presId="urn:microsoft.com/office/officeart/2005/8/layout/orgChart1"/>
    <dgm:cxn modelId="{C39544DB-2CA1-42DC-9D3A-F81561DAFB99}" type="presParOf" srcId="{39EF04D4-9FF5-4683-AB39-E12D505160C7}" destId="{AC72E590-0F2A-4FAE-B465-00EA14DB2D13}" srcOrd="1" destOrd="0" presId="urn:microsoft.com/office/officeart/2005/8/layout/orgChart1"/>
    <dgm:cxn modelId="{79CE6CA1-A9F7-49C8-875C-87C6257D15E4}" type="presParOf" srcId="{AF8FE8B4-78F7-4D25-8AF6-6C2B9CB6E366}" destId="{3D0E426E-91BF-4945-8165-259B70F3FCE0}" srcOrd="1" destOrd="0" presId="urn:microsoft.com/office/officeart/2005/8/layout/orgChart1"/>
    <dgm:cxn modelId="{8E5A69D9-4E35-4F76-A8C1-E7CD0C198D24}" type="presParOf" srcId="{AF8FE8B4-78F7-4D25-8AF6-6C2B9CB6E366}" destId="{A7DDB916-ECA4-4640-9D3A-E6F851C95B6A}" srcOrd="2" destOrd="0" presId="urn:microsoft.com/office/officeart/2005/8/layout/orgChart1"/>
    <dgm:cxn modelId="{A16B1A52-555D-4637-B836-4B7EFF873B58}" type="presParOf" srcId="{EC02592F-27F2-48DE-9128-717D7F2C8BE4}" destId="{6408635B-07C5-48CE-BDE0-049F5AEFD576}" srcOrd="8" destOrd="0" presId="urn:microsoft.com/office/officeart/2005/8/layout/orgChart1"/>
    <dgm:cxn modelId="{2D1C9D38-5568-428A-A6C3-D41E280084D5}" type="presParOf" srcId="{EC02592F-27F2-48DE-9128-717D7F2C8BE4}" destId="{F163DC58-EFFD-4913-B91B-9F8C1ADF5CD5}" srcOrd="9" destOrd="0" presId="urn:microsoft.com/office/officeart/2005/8/layout/orgChart1"/>
    <dgm:cxn modelId="{300DD4EF-64D1-4262-BBFC-0BB70F5BD80F}" type="presParOf" srcId="{F163DC58-EFFD-4913-B91B-9F8C1ADF5CD5}" destId="{4D61F0A2-FAFF-442B-9617-AFE04C26C8D0}" srcOrd="0" destOrd="0" presId="urn:microsoft.com/office/officeart/2005/8/layout/orgChart1"/>
    <dgm:cxn modelId="{50DCB3C5-F03E-4934-AB42-4661BDEF0011}" type="presParOf" srcId="{4D61F0A2-FAFF-442B-9617-AFE04C26C8D0}" destId="{0C62C711-E247-4D92-984A-A18B236E4B79}" srcOrd="0" destOrd="0" presId="urn:microsoft.com/office/officeart/2005/8/layout/orgChart1"/>
    <dgm:cxn modelId="{BAEF3BCA-5043-4FF9-AD86-7A73EDD7045E}" type="presParOf" srcId="{4D61F0A2-FAFF-442B-9617-AFE04C26C8D0}" destId="{6FF64F1C-F53C-46A4-A5FA-E1A332C9E09A}" srcOrd="1" destOrd="0" presId="urn:microsoft.com/office/officeart/2005/8/layout/orgChart1"/>
    <dgm:cxn modelId="{CA04A520-0725-4EA5-92BC-94480F46B904}" type="presParOf" srcId="{F163DC58-EFFD-4913-B91B-9F8C1ADF5CD5}" destId="{8EB22131-4C49-4D5F-996C-3A25C9D816AF}" srcOrd="1" destOrd="0" presId="urn:microsoft.com/office/officeart/2005/8/layout/orgChart1"/>
    <dgm:cxn modelId="{14E0DC78-AA19-4A0C-98F5-6F10704A545B}" type="presParOf" srcId="{F163DC58-EFFD-4913-B91B-9F8C1ADF5CD5}" destId="{3B70FF40-6127-42C7-92A7-ABA1522C0E24}" srcOrd="2" destOrd="0" presId="urn:microsoft.com/office/officeart/2005/8/layout/orgChart1"/>
    <dgm:cxn modelId="{6DE8D867-C066-47F0-8134-CB96B66ADB15}" type="presParOf" srcId="{3BA87D5F-29FA-4138-A814-7E69AB069263}" destId="{57F695CE-7B12-4A40-8641-A33A22153C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0_1" csCatId="mainScheme"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Bülent ŞENGÖRÜR</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custT="1"/>
      <dgm:spPr/>
      <dgm:t>
        <a:bodyPr/>
        <a:lstStyle/>
        <a:p>
          <a:r>
            <a:rPr lang="tr-TR" sz="1600" b="1" dirty="0"/>
            <a:t>REKTÖR YARDIMCISI</a:t>
          </a:r>
        </a:p>
        <a:p>
          <a:r>
            <a:rPr lang="tr-TR" sz="1600" dirty="0"/>
            <a:t>Prof. Dr. </a:t>
          </a:r>
          <a:r>
            <a:rPr lang="tr-TR" sz="1600" dirty="0" err="1"/>
            <a:t>Neziha</a:t>
          </a:r>
          <a:r>
            <a:rPr lang="tr-TR" sz="1600" dirty="0"/>
            <a:t> MUSAOĞLU</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DF3161-7F3E-42DA-9444-8B153DFCACCF}">
      <dgm:prSet custT="1"/>
      <dgm:spPr/>
      <dgm:t>
        <a:bodyPr/>
        <a:lstStyle/>
        <a:p>
          <a:r>
            <a:rPr lang="tr-TR" sz="1600" b="1" i="0" dirty="0"/>
            <a:t>REKTÖR YARDIMCISI</a:t>
          </a:r>
        </a:p>
        <a:p>
          <a:r>
            <a:rPr lang="tr-TR" sz="1600" b="0" i="0" dirty="0"/>
            <a:t>Prof. Dr. Meryem ÇAMUR</a:t>
          </a:r>
          <a:endParaRPr lang="tr-TR" sz="1600" dirty="0"/>
        </a:p>
      </dgm:t>
    </dgm:pt>
    <dgm:pt modelId="{C33E597B-9936-456E-92BB-9079485EA62C}" type="parTrans" cxnId="{98F51949-D92B-4E8C-A37E-3505CB57AA54}">
      <dgm:prSet/>
      <dgm:spPr/>
      <dgm:t>
        <a:bodyPr/>
        <a:lstStyle/>
        <a:p>
          <a:endParaRPr lang="tr-TR"/>
        </a:p>
      </dgm:t>
    </dgm:pt>
    <dgm:pt modelId="{8869918B-178F-4180-B44E-50D0208292C1}" type="sibTrans" cxnId="{98F51949-D92B-4E8C-A37E-3505CB57AA54}">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204724" custScaleY="100960">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X="170851" custScaleY="87032" custLinFactNeighborX="-6429" custLinFactNeighborY="-3780">
        <dgm:presLayoutVars>
          <dgm:chPref val="3"/>
        </dgm:presLayoutVars>
      </dgm:prSet>
      <dgm:spPr/>
    </dgm:pt>
    <dgm:pt modelId="{A335C440-440F-4EF7-9C06-7339961FDB1B}" type="pres">
      <dgm:prSet presAssocID="{F35B3B63-A517-43E2-B8F4-D4F24259DAD0}" presName="hierChild3" presStyleCnt="0"/>
      <dgm:spPr/>
    </dgm:pt>
    <dgm:pt modelId="{94EAFBFA-34ED-4D98-849B-C4DBEADD5E36}" type="pres">
      <dgm:prSet presAssocID="{C33E597B-9936-456E-92BB-9079485EA62C}" presName="Name10" presStyleLbl="parChTrans1D2" presStyleIdx="1" presStyleCnt="2"/>
      <dgm:spPr/>
    </dgm:pt>
    <dgm:pt modelId="{F8F7979C-6CCD-4A53-AA2B-CE911DF3A381}" type="pres">
      <dgm:prSet presAssocID="{93DF3161-7F3E-42DA-9444-8B153DFCACCF}" presName="hierRoot2" presStyleCnt="0"/>
      <dgm:spPr/>
    </dgm:pt>
    <dgm:pt modelId="{3F901238-0733-402A-A85E-2EF9A3FEE402}" type="pres">
      <dgm:prSet presAssocID="{93DF3161-7F3E-42DA-9444-8B153DFCACCF}" presName="composite2" presStyleCnt="0"/>
      <dgm:spPr/>
    </dgm:pt>
    <dgm:pt modelId="{CE910764-CDE1-43AE-A1C3-FA3C3215860C}" type="pres">
      <dgm:prSet presAssocID="{93DF3161-7F3E-42DA-9444-8B153DFCACCF}" presName="background2" presStyleLbl="node2" presStyleIdx="1" presStyleCnt="2"/>
      <dgm:spPr/>
    </dgm:pt>
    <dgm:pt modelId="{3664F7C6-593F-4AA2-9123-F0B2BEFB53C2}" type="pres">
      <dgm:prSet presAssocID="{93DF3161-7F3E-42DA-9444-8B153DFCACCF}" presName="text2" presStyleLbl="fgAcc2" presStyleIdx="1" presStyleCnt="2" custScaleX="173842" custScaleY="87788" custLinFactNeighborX="28739" custLinFactNeighborY="-5046">
        <dgm:presLayoutVars>
          <dgm:chPref val="3"/>
        </dgm:presLayoutVars>
      </dgm:prSet>
      <dgm:spPr/>
    </dgm:pt>
    <dgm:pt modelId="{D2ED84C4-EA10-475A-AF3D-806F9E7CFAFD}" type="pres">
      <dgm:prSet presAssocID="{93DF3161-7F3E-42DA-9444-8B153DFCACCF}" presName="hierChild3" presStyleCnt="0"/>
      <dgm:spPr/>
    </dgm:pt>
  </dgm:ptLst>
  <dgm:cxnLst>
    <dgm:cxn modelId="{EB55D60E-6EF0-4E58-B7F1-DE99CB2AF083}" type="presOf" srcId="{2C96B739-9F97-46C0-B76A-2CB52DFE04E6}" destId="{4C22544B-E17B-4FC6-BCE1-BCFBCB2168D5}" srcOrd="0" destOrd="0" presId="urn:microsoft.com/office/officeart/2005/8/layout/hierarchy1"/>
    <dgm:cxn modelId="{D1B14962-B5FA-4A08-984F-AE7C7A98D481}" type="presOf" srcId="{3ADE898B-3499-4786-A297-02479B17B3A6}" destId="{B72984D9-24C2-4724-8522-BEC87656CF6C}" srcOrd="0" destOrd="0" presId="urn:microsoft.com/office/officeart/2005/8/layout/hierarchy1"/>
    <dgm:cxn modelId="{98F51949-D92B-4E8C-A37E-3505CB57AA54}" srcId="{3ADE898B-3499-4786-A297-02479B17B3A6}" destId="{93DF3161-7F3E-42DA-9444-8B153DFCACCF}" srcOrd="1" destOrd="0" parTransId="{C33E597B-9936-456E-92BB-9079485EA62C}" sibTransId="{8869918B-178F-4180-B44E-50D0208292C1}"/>
    <dgm:cxn modelId="{F250D16A-3EA8-4AA8-A1ED-1208FC35E7FE}" type="presOf" srcId="{B8000792-2B1B-4AB5-8A13-3AF23A929897}" destId="{D9753188-1936-4EE5-8CEA-93FE745C7FE8}" srcOrd="0" destOrd="0" presId="urn:microsoft.com/office/officeart/2005/8/layout/hierarchy1"/>
    <dgm:cxn modelId="{5EFA3C6F-295F-40C8-8DE5-8C768F1810E9}" type="presOf" srcId="{F35B3B63-A517-43E2-B8F4-D4F24259DAD0}" destId="{4B10727F-1291-4BCB-9E65-61C5D28F851F}"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762EFD91-A7A2-4EE6-994E-315C012476CC}" type="presOf" srcId="{93DF3161-7F3E-42DA-9444-8B153DFCACCF}" destId="{3664F7C6-593F-4AA2-9123-F0B2BEFB53C2}" srcOrd="0" destOrd="0" presId="urn:microsoft.com/office/officeart/2005/8/layout/hierarchy1"/>
    <dgm:cxn modelId="{39802E97-E3DA-4BD7-9F71-291CD26A416E}" type="presOf" srcId="{C33E597B-9936-456E-92BB-9079485EA62C}" destId="{94EAFBFA-34ED-4D98-849B-C4DBEADD5E36}"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CE673A29-B20E-4C11-A79E-C422153B8246}" type="presParOf" srcId="{4C22544B-E17B-4FC6-BCE1-BCFBCB2168D5}" destId="{CAEE46B8-DE92-4967-B8E7-AD2F648EB40E}" srcOrd="0" destOrd="0" presId="urn:microsoft.com/office/officeart/2005/8/layout/hierarchy1"/>
    <dgm:cxn modelId="{B71F7C4A-5982-4207-A9FB-742D8B8B5C09}" type="presParOf" srcId="{CAEE46B8-DE92-4967-B8E7-AD2F648EB40E}" destId="{3DE78937-AE13-4118-8126-FB3DF6E08DFD}" srcOrd="0" destOrd="0" presId="urn:microsoft.com/office/officeart/2005/8/layout/hierarchy1"/>
    <dgm:cxn modelId="{E3803A12-56D2-495A-A2CC-9D2826548989}" type="presParOf" srcId="{3DE78937-AE13-4118-8126-FB3DF6E08DFD}" destId="{34FD37A4-28A6-49BE-B5CF-E10558B2A02E}" srcOrd="0" destOrd="0" presId="urn:microsoft.com/office/officeart/2005/8/layout/hierarchy1"/>
    <dgm:cxn modelId="{779B2320-DB24-4737-8D0C-09007CF92A30}" type="presParOf" srcId="{3DE78937-AE13-4118-8126-FB3DF6E08DFD}" destId="{B72984D9-24C2-4724-8522-BEC87656CF6C}" srcOrd="1" destOrd="0" presId="urn:microsoft.com/office/officeart/2005/8/layout/hierarchy1"/>
    <dgm:cxn modelId="{96ADE772-23EE-4637-BCD6-427F55052B91}" type="presParOf" srcId="{CAEE46B8-DE92-4967-B8E7-AD2F648EB40E}" destId="{29C742F7-BBE2-4230-8764-2CF804B22C33}" srcOrd="1" destOrd="0" presId="urn:microsoft.com/office/officeart/2005/8/layout/hierarchy1"/>
    <dgm:cxn modelId="{991B5D66-5590-423A-A569-15150BCF7358}" type="presParOf" srcId="{29C742F7-BBE2-4230-8764-2CF804B22C33}" destId="{D9753188-1936-4EE5-8CEA-93FE745C7FE8}" srcOrd="0" destOrd="0" presId="urn:microsoft.com/office/officeart/2005/8/layout/hierarchy1"/>
    <dgm:cxn modelId="{C7FE3206-B9F3-4657-B69B-23942557E69D}" type="presParOf" srcId="{29C742F7-BBE2-4230-8764-2CF804B22C33}" destId="{5F3DB532-7ADB-4E6F-ADD4-B3057A4BCA72}" srcOrd="1" destOrd="0" presId="urn:microsoft.com/office/officeart/2005/8/layout/hierarchy1"/>
    <dgm:cxn modelId="{A8145C1E-8AAE-45BB-8A4B-F1431FADA1A0}" type="presParOf" srcId="{5F3DB532-7ADB-4E6F-ADD4-B3057A4BCA72}" destId="{5CACF998-6723-47E9-8A18-3035EE0AB62B}" srcOrd="0" destOrd="0" presId="urn:microsoft.com/office/officeart/2005/8/layout/hierarchy1"/>
    <dgm:cxn modelId="{D25D6331-8666-4211-8E9B-CDF87EA2E12D}" type="presParOf" srcId="{5CACF998-6723-47E9-8A18-3035EE0AB62B}" destId="{9B2645A0-4323-45E6-A1A0-C5BE84282623}" srcOrd="0" destOrd="0" presId="urn:microsoft.com/office/officeart/2005/8/layout/hierarchy1"/>
    <dgm:cxn modelId="{A19AA435-FC6B-41EB-B8C4-C8C6ED051456}" type="presParOf" srcId="{5CACF998-6723-47E9-8A18-3035EE0AB62B}" destId="{4B10727F-1291-4BCB-9E65-61C5D28F851F}" srcOrd="1" destOrd="0" presId="urn:microsoft.com/office/officeart/2005/8/layout/hierarchy1"/>
    <dgm:cxn modelId="{0C3BB8C1-5D6C-4359-9F32-072457AD2D45}" type="presParOf" srcId="{5F3DB532-7ADB-4E6F-ADD4-B3057A4BCA72}" destId="{A335C440-440F-4EF7-9C06-7339961FDB1B}" srcOrd="1" destOrd="0" presId="urn:microsoft.com/office/officeart/2005/8/layout/hierarchy1"/>
    <dgm:cxn modelId="{C26A620F-0246-439B-B492-47C43813F6AB}" type="presParOf" srcId="{29C742F7-BBE2-4230-8764-2CF804B22C33}" destId="{94EAFBFA-34ED-4D98-849B-C4DBEADD5E36}" srcOrd="2" destOrd="0" presId="urn:microsoft.com/office/officeart/2005/8/layout/hierarchy1"/>
    <dgm:cxn modelId="{7B8DC8D4-E832-4014-A57C-F2FC1B8A3CAD}" type="presParOf" srcId="{29C742F7-BBE2-4230-8764-2CF804B22C33}" destId="{F8F7979C-6CCD-4A53-AA2B-CE911DF3A381}" srcOrd="3" destOrd="0" presId="urn:microsoft.com/office/officeart/2005/8/layout/hierarchy1"/>
    <dgm:cxn modelId="{2705F406-FAA8-411B-8EF5-80DB90492C45}" type="presParOf" srcId="{F8F7979C-6CCD-4A53-AA2B-CE911DF3A381}" destId="{3F901238-0733-402A-A85E-2EF9A3FEE402}" srcOrd="0" destOrd="0" presId="urn:microsoft.com/office/officeart/2005/8/layout/hierarchy1"/>
    <dgm:cxn modelId="{41480106-34F9-487D-964A-224F55D84BB1}" type="presParOf" srcId="{3F901238-0733-402A-A85E-2EF9A3FEE402}" destId="{CE910764-CDE1-43AE-A1C3-FA3C3215860C}" srcOrd="0" destOrd="0" presId="urn:microsoft.com/office/officeart/2005/8/layout/hierarchy1"/>
    <dgm:cxn modelId="{0D16DA6C-486F-4474-8F79-F46CD8F311E6}" type="presParOf" srcId="{3F901238-0733-402A-A85E-2EF9A3FEE402}" destId="{3664F7C6-593F-4AA2-9123-F0B2BEFB53C2}" srcOrd="1" destOrd="0" presId="urn:microsoft.com/office/officeart/2005/8/layout/hierarchy1"/>
    <dgm:cxn modelId="{B5F9F1CA-C563-43AB-9CFF-EB721E4FE8BB}" type="presParOf" srcId="{F8F7979C-6CCD-4A53-AA2B-CE911DF3A381}" destId="{D2ED84C4-EA10-475A-AF3D-806F9E7CFA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0_1" csCatId="mainScheme"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600" b="1" dirty="0"/>
            <a:t>GENEL SEKRETER</a:t>
          </a:r>
        </a:p>
        <a:p>
          <a:pPr defTabSz="488950">
            <a:lnSpc>
              <a:spcPct val="90000"/>
            </a:lnSpc>
            <a:spcBef>
              <a:spcPct val="0"/>
            </a:spcBef>
            <a:spcAft>
              <a:spcPct val="35000"/>
            </a:spcAft>
          </a:pPr>
          <a:r>
            <a:rPr lang="tr-TR" sz="1600" dirty="0"/>
            <a:t>Ergün ERBAY</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ScaleX="183876" custLinFactNeighborX="4960" custLinFactNeighborY="1286">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2B73D767-9F2F-450B-AA46-84B3C4349D1C}" type="presOf" srcId="{F76407AB-A8B6-479B-AC50-673315482A80}" destId="{19719BC8-C68C-48B1-B044-67FC60C2E7F2}" srcOrd="0" destOrd="0" presId="urn:microsoft.com/office/officeart/2005/8/layout/hierarchy1"/>
    <dgm:cxn modelId="{52316781-76A4-4217-AA01-C7563C63CACB}" type="presOf" srcId="{410FC9CE-874D-4A57-B41D-1C78A8AA00EA}" destId="{7CC40248-6516-45E1-8BA1-4AAA8A822BCF}" srcOrd="0" destOrd="0" presId="urn:microsoft.com/office/officeart/2005/8/layout/hierarchy1"/>
    <dgm:cxn modelId="{BC570867-3C22-4192-A351-1C0CB5F04681}" type="presParOf" srcId="{7CC40248-6516-45E1-8BA1-4AAA8A822BCF}" destId="{5DF2F2EE-16F0-4E1E-A5A9-E2DD858B163A}" srcOrd="0" destOrd="0" presId="urn:microsoft.com/office/officeart/2005/8/layout/hierarchy1"/>
    <dgm:cxn modelId="{9D18E7DB-53C9-4B4C-B2A2-CCE02C966A3D}" type="presParOf" srcId="{5DF2F2EE-16F0-4E1E-A5A9-E2DD858B163A}" destId="{8A2FBFEE-E881-43FB-A34F-6C58E4FC49B0}" srcOrd="0" destOrd="0" presId="urn:microsoft.com/office/officeart/2005/8/layout/hierarchy1"/>
    <dgm:cxn modelId="{D1D06F85-DED1-4527-B6C2-F6D3B9E29207}" type="presParOf" srcId="{8A2FBFEE-E881-43FB-A34F-6C58E4FC49B0}" destId="{1C9659BB-655F-4D74-B3DD-3BF682B1B87B}" srcOrd="0" destOrd="0" presId="urn:microsoft.com/office/officeart/2005/8/layout/hierarchy1"/>
    <dgm:cxn modelId="{EE9FBAEF-0692-4AB5-B091-7B6672B7DD8F}" type="presParOf" srcId="{8A2FBFEE-E881-43FB-A34F-6C58E4FC49B0}" destId="{19719BC8-C68C-48B1-B044-67FC60C2E7F2}" srcOrd="1" destOrd="0" presId="urn:microsoft.com/office/officeart/2005/8/layout/hierarchy1"/>
    <dgm:cxn modelId="{0E4649A0-6A0A-4C5B-B749-D9215F7102EC}"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7B290E-2107-46D4-9749-3EA7EA553F91}" type="doc">
      <dgm:prSet loTypeId="urn:microsoft.com/office/officeart/2005/8/layout/radial6" loCatId="relationship" qsTypeId="urn:microsoft.com/office/officeart/2005/8/quickstyle/simple2" qsCatId="simple" csTypeId="urn:microsoft.com/office/officeart/2005/8/colors/colorful3" csCatId="colorful" phldr="1"/>
      <dgm:spPr/>
      <dgm:t>
        <a:bodyPr/>
        <a:lstStyle/>
        <a:p>
          <a:endParaRPr lang="tr-TR"/>
        </a:p>
      </dgm:t>
    </dgm:pt>
    <dgm:pt modelId="{1E93542B-D5F1-43E4-B8AD-4197F7193F26}">
      <dgm:prSet phldrT="[Metin]" custT="1"/>
      <dgm:spPr/>
      <dgm:t>
        <a:bodyPr/>
        <a:lstStyle/>
        <a:p>
          <a:r>
            <a:rPr lang="tr-TR" sz="2000" dirty="0"/>
            <a:t>ÖĞRENCİ İŞLERİ DAİRE BAŞKANLIĞI</a:t>
          </a:r>
        </a:p>
      </dgm:t>
    </dgm:pt>
    <dgm:pt modelId="{827B858D-942E-47B3-B8EA-AFEAE20925CD}" type="parTrans" cxnId="{3F12604F-A126-491A-B30F-7F769E0DC0BD}">
      <dgm:prSet/>
      <dgm:spPr/>
      <dgm:t>
        <a:bodyPr/>
        <a:lstStyle/>
        <a:p>
          <a:endParaRPr lang="tr-TR" sz="2000"/>
        </a:p>
      </dgm:t>
    </dgm:pt>
    <dgm:pt modelId="{D2D8CFA4-BA3A-4241-937C-CB34C44A14AD}" type="sibTrans" cxnId="{3F12604F-A126-491A-B30F-7F769E0DC0BD}">
      <dgm:prSet/>
      <dgm:spPr/>
      <dgm:t>
        <a:bodyPr/>
        <a:lstStyle/>
        <a:p>
          <a:endParaRPr lang="tr-TR" sz="2000"/>
        </a:p>
      </dgm:t>
    </dgm:pt>
    <dgm:pt modelId="{5595D565-DD9F-4499-8A2B-BF772B52245A}">
      <dgm:prSet phldrT="[Metin]" custT="1"/>
      <dgm:spPr/>
      <dgm:t>
        <a:bodyPr/>
        <a:lstStyle/>
        <a:p>
          <a:pPr>
            <a:spcAft>
              <a:spcPts val="0"/>
            </a:spcAft>
          </a:pPr>
          <a:r>
            <a:rPr lang="tr-TR" sz="2000" dirty="0"/>
            <a:t>Büro </a:t>
          </a:r>
        </a:p>
        <a:p>
          <a:pPr>
            <a:spcAft>
              <a:spcPts val="0"/>
            </a:spcAft>
          </a:pPr>
          <a:r>
            <a:rPr lang="tr-TR" sz="2000" dirty="0"/>
            <a:t>Hizmetleri</a:t>
          </a:r>
        </a:p>
      </dgm:t>
    </dgm:pt>
    <dgm:pt modelId="{37AFCB56-D695-429C-9154-2F505BEADFBB}" type="parTrans" cxnId="{229B0015-36B8-4191-9065-55EB9089ABD1}">
      <dgm:prSet/>
      <dgm:spPr/>
      <dgm:t>
        <a:bodyPr/>
        <a:lstStyle/>
        <a:p>
          <a:endParaRPr lang="tr-TR" sz="2000"/>
        </a:p>
      </dgm:t>
    </dgm:pt>
    <dgm:pt modelId="{855FABA5-EA6C-43AF-ABAC-18F49A65BBD9}" type="sibTrans" cxnId="{229B0015-36B8-4191-9065-55EB9089ABD1}">
      <dgm:prSet/>
      <dgm:spPr/>
      <dgm:t>
        <a:bodyPr/>
        <a:lstStyle/>
        <a:p>
          <a:endParaRPr lang="tr-TR" sz="2000"/>
        </a:p>
      </dgm:t>
    </dgm:pt>
    <dgm:pt modelId="{24495BF3-1256-4E72-B921-EC47CEF6B1CE}">
      <dgm:prSet phldrT="[Metin]" custT="1"/>
      <dgm:spPr/>
      <dgm:t>
        <a:bodyPr/>
        <a:lstStyle/>
        <a:p>
          <a:pPr>
            <a:spcAft>
              <a:spcPts val="0"/>
            </a:spcAft>
          </a:pPr>
          <a:r>
            <a:rPr lang="tr-TR" sz="2000" dirty="0"/>
            <a:t>Öğrenci Bilgi Sistemi (ÖBS)</a:t>
          </a:r>
        </a:p>
        <a:p>
          <a:pPr>
            <a:spcAft>
              <a:spcPts val="0"/>
            </a:spcAft>
          </a:pPr>
          <a:r>
            <a:rPr lang="tr-TR" sz="2000" dirty="0"/>
            <a:t>Hizmetleri</a:t>
          </a:r>
        </a:p>
      </dgm:t>
    </dgm:pt>
    <dgm:pt modelId="{21A81FB6-0C3C-49B6-92F4-0D0CE34CC77C}" type="parTrans" cxnId="{F0FA8EE8-E0B9-429D-8AC7-AC343B30671F}">
      <dgm:prSet/>
      <dgm:spPr/>
      <dgm:t>
        <a:bodyPr/>
        <a:lstStyle/>
        <a:p>
          <a:endParaRPr lang="tr-TR" sz="2000"/>
        </a:p>
      </dgm:t>
    </dgm:pt>
    <dgm:pt modelId="{35C7E16D-D44D-4633-A6A3-B19F7B391A78}" type="sibTrans" cxnId="{F0FA8EE8-E0B9-429D-8AC7-AC343B30671F}">
      <dgm:prSet/>
      <dgm:spPr/>
      <dgm:t>
        <a:bodyPr/>
        <a:lstStyle/>
        <a:p>
          <a:endParaRPr lang="tr-TR" sz="2000"/>
        </a:p>
      </dgm:t>
    </dgm:pt>
    <dgm:pt modelId="{B3E54DD4-E212-4219-841B-33D21FF15812}">
      <dgm:prSet phldrT="[Metin]" custT="1"/>
      <dgm:spPr/>
      <dgm:t>
        <a:bodyPr/>
        <a:lstStyle/>
        <a:p>
          <a:pPr>
            <a:spcAft>
              <a:spcPts val="0"/>
            </a:spcAft>
          </a:pPr>
          <a:r>
            <a:rPr lang="tr-TR" sz="2000" dirty="0"/>
            <a:t>İnternet Sitesi Hizmetleri</a:t>
          </a:r>
        </a:p>
      </dgm:t>
    </dgm:pt>
    <dgm:pt modelId="{945BD3A3-05C4-4B50-A845-040C93927390}" type="parTrans" cxnId="{3ED44452-7DF8-4E0C-B7B5-43E2C048E328}">
      <dgm:prSet/>
      <dgm:spPr/>
      <dgm:t>
        <a:bodyPr/>
        <a:lstStyle/>
        <a:p>
          <a:endParaRPr lang="tr-TR" sz="2000"/>
        </a:p>
      </dgm:t>
    </dgm:pt>
    <dgm:pt modelId="{8601EA25-06A3-453B-801D-04A811522E58}" type="sibTrans" cxnId="{3ED44452-7DF8-4E0C-B7B5-43E2C048E328}">
      <dgm:prSet/>
      <dgm:spPr/>
      <dgm:t>
        <a:bodyPr/>
        <a:lstStyle/>
        <a:p>
          <a:endParaRPr lang="tr-TR" sz="2000"/>
        </a:p>
      </dgm:t>
    </dgm:pt>
    <dgm:pt modelId="{7DBD9FBA-DA9A-469A-92CA-3F4DC1C16183}" type="pres">
      <dgm:prSet presAssocID="{A77B290E-2107-46D4-9749-3EA7EA553F91}" presName="Name0" presStyleCnt="0">
        <dgm:presLayoutVars>
          <dgm:chMax val="1"/>
          <dgm:dir/>
          <dgm:animLvl val="ctr"/>
          <dgm:resizeHandles val="exact"/>
        </dgm:presLayoutVars>
      </dgm:prSet>
      <dgm:spPr/>
    </dgm:pt>
    <dgm:pt modelId="{8537B7E6-692F-4133-B966-08B103D5B47D}" type="pres">
      <dgm:prSet presAssocID="{1E93542B-D5F1-43E4-B8AD-4197F7193F26}" presName="centerShape" presStyleLbl="node0" presStyleIdx="0" presStyleCnt="1" custScaleX="142677"/>
      <dgm:spPr/>
    </dgm:pt>
    <dgm:pt modelId="{6CC5F8F7-8CAA-4E8E-9730-DD811F784555}" type="pres">
      <dgm:prSet presAssocID="{5595D565-DD9F-4499-8A2B-BF772B52245A}" presName="node" presStyleLbl="node1" presStyleIdx="0" presStyleCnt="3">
        <dgm:presLayoutVars>
          <dgm:bulletEnabled val="1"/>
        </dgm:presLayoutVars>
      </dgm:prSet>
      <dgm:spPr/>
    </dgm:pt>
    <dgm:pt modelId="{A0D3C4AE-F680-428A-94E6-90FCF0A6BF1A}" type="pres">
      <dgm:prSet presAssocID="{5595D565-DD9F-4499-8A2B-BF772B52245A}" presName="dummy" presStyleCnt="0"/>
      <dgm:spPr/>
    </dgm:pt>
    <dgm:pt modelId="{59F714FE-31C5-45D9-A626-89FE3E9EFF60}" type="pres">
      <dgm:prSet presAssocID="{855FABA5-EA6C-43AF-ABAC-18F49A65BBD9}" presName="sibTrans" presStyleLbl="sibTrans2D1" presStyleIdx="0" presStyleCnt="3"/>
      <dgm:spPr/>
    </dgm:pt>
    <dgm:pt modelId="{C6833767-4867-491E-9C69-BD229955EDD2}" type="pres">
      <dgm:prSet presAssocID="{24495BF3-1256-4E72-B921-EC47CEF6B1CE}" presName="node" presStyleLbl="node1" presStyleIdx="1" presStyleCnt="3" custScaleX="115709">
        <dgm:presLayoutVars>
          <dgm:bulletEnabled val="1"/>
        </dgm:presLayoutVars>
      </dgm:prSet>
      <dgm:spPr/>
    </dgm:pt>
    <dgm:pt modelId="{75FF82B4-6083-43F4-9B9D-92AA72E8C964}" type="pres">
      <dgm:prSet presAssocID="{24495BF3-1256-4E72-B921-EC47CEF6B1CE}" presName="dummy" presStyleCnt="0"/>
      <dgm:spPr/>
    </dgm:pt>
    <dgm:pt modelId="{EB6596FF-F38A-4A67-AB02-020FFF1CE5FB}" type="pres">
      <dgm:prSet presAssocID="{35C7E16D-D44D-4633-A6A3-B19F7B391A78}" presName="sibTrans" presStyleLbl="sibTrans2D1" presStyleIdx="1" presStyleCnt="3"/>
      <dgm:spPr/>
    </dgm:pt>
    <dgm:pt modelId="{FC74E827-0C68-47BF-8149-6DCED1A76E0A}" type="pres">
      <dgm:prSet presAssocID="{B3E54DD4-E212-4219-841B-33D21FF15812}" presName="node" presStyleLbl="node1" presStyleIdx="2" presStyleCnt="3">
        <dgm:presLayoutVars>
          <dgm:bulletEnabled val="1"/>
        </dgm:presLayoutVars>
      </dgm:prSet>
      <dgm:spPr/>
    </dgm:pt>
    <dgm:pt modelId="{A6750A97-E5D1-40C7-96AD-380A1182ECC5}" type="pres">
      <dgm:prSet presAssocID="{B3E54DD4-E212-4219-841B-33D21FF15812}" presName="dummy" presStyleCnt="0"/>
      <dgm:spPr/>
    </dgm:pt>
    <dgm:pt modelId="{279AE8A4-D233-483B-8ECB-0B45185BB783}" type="pres">
      <dgm:prSet presAssocID="{8601EA25-06A3-453B-801D-04A811522E58}" presName="sibTrans" presStyleLbl="sibTrans2D1" presStyleIdx="2" presStyleCnt="3"/>
      <dgm:spPr/>
    </dgm:pt>
  </dgm:ptLst>
  <dgm:cxnLst>
    <dgm:cxn modelId="{EEAAE80D-8583-4562-B1C5-E0440129B9A9}" type="presOf" srcId="{24495BF3-1256-4E72-B921-EC47CEF6B1CE}" destId="{C6833767-4867-491E-9C69-BD229955EDD2}" srcOrd="0" destOrd="0" presId="urn:microsoft.com/office/officeart/2005/8/layout/radial6"/>
    <dgm:cxn modelId="{229B0015-36B8-4191-9065-55EB9089ABD1}" srcId="{1E93542B-D5F1-43E4-B8AD-4197F7193F26}" destId="{5595D565-DD9F-4499-8A2B-BF772B52245A}" srcOrd="0" destOrd="0" parTransId="{37AFCB56-D695-429C-9154-2F505BEADFBB}" sibTransId="{855FABA5-EA6C-43AF-ABAC-18F49A65BBD9}"/>
    <dgm:cxn modelId="{83121132-2520-4858-B614-346EAEF6F8E6}" type="presOf" srcId="{855FABA5-EA6C-43AF-ABAC-18F49A65BBD9}" destId="{59F714FE-31C5-45D9-A626-89FE3E9EFF60}" srcOrd="0" destOrd="0" presId="urn:microsoft.com/office/officeart/2005/8/layout/radial6"/>
    <dgm:cxn modelId="{5767993E-3A7C-44CB-853E-C405A4BEA3B0}" type="presOf" srcId="{B3E54DD4-E212-4219-841B-33D21FF15812}" destId="{FC74E827-0C68-47BF-8149-6DCED1A76E0A}" srcOrd="0" destOrd="0" presId="urn:microsoft.com/office/officeart/2005/8/layout/radial6"/>
    <dgm:cxn modelId="{86127348-42FE-4275-BFF3-9F11006EEC74}" type="presOf" srcId="{1E93542B-D5F1-43E4-B8AD-4197F7193F26}" destId="{8537B7E6-692F-4133-B966-08B103D5B47D}" srcOrd="0" destOrd="0" presId="urn:microsoft.com/office/officeart/2005/8/layout/radial6"/>
    <dgm:cxn modelId="{3F12604F-A126-491A-B30F-7F769E0DC0BD}" srcId="{A77B290E-2107-46D4-9749-3EA7EA553F91}" destId="{1E93542B-D5F1-43E4-B8AD-4197F7193F26}" srcOrd="0" destOrd="0" parTransId="{827B858D-942E-47B3-B8EA-AFEAE20925CD}" sibTransId="{D2D8CFA4-BA3A-4241-937C-CB34C44A14AD}"/>
    <dgm:cxn modelId="{3ED44452-7DF8-4E0C-B7B5-43E2C048E328}" srcId="{1E93542B-D5F1-43E4-B8AD-4197F7193F26}" destId="{B3E54DD4-E212-4219-841B-33D21FF15812}" srcOrd="2" destOrd="0" parTransId="{945BD3A3-05C4-4B50-A845-040C93927390}" sibTransId="{8601EA25-06A3-453B-801D-04A811522E58}"/>
    <dgm:cxn modelId="{57220FA1-DA4F-49CE-9C2F-2C39720E7233}" type="presOf" srcId="{35C7E16D-D44D-4633-A6A3-B19F7B391A78}" destId="{EB6596FF-F38A-4A67-AB02-020FFF1CE5FB}" srcOrd="0" destOrd="0" presId="urn:microsoft.com/office/officeart/2005/8/layout/radial6"/>
    <dgm:cxn modelId="{7F3674A2-8CC6-4E46-8DD7-D461B058D8FB}" type="presOf" srcId="{5595D565-DD9F-4499-8A2B-BF772B52245A}" destId="{6CC5F8F7-8CAA-4E8E-9730-DD811F784555}" srcOrd="0" destOrd="0" presId="urn:microsoft.com/office/officeart/2005/8/layout/radial6"/>
    <dgm:cxn modelId="{EB6902A3-E5F6-43C4-8025-0C63F8BE05E9}" type="presOf" srcId="{8601EA25-06A3-453B-801D-04A811522E58}" destId="{279AE8A4-D233-483B-8ECB-0B45185BB783}" srcOrd="0" destOrd="0" presId="urn:microsoft.com/office/officeart/2005/8/layout/radial6"/>
    <dgm:cxn modelId="{CACE52E8-C779-4F7C-9C2A-68473E1B9CD7}" type="presOf" srcId="{A77B290E-2107-46D4-9749-3EA7EA553F91}" destId="{7DBD9FBA-DA9A-469A-92CA-3F4DC1C16183}" srcOrd="0" destOrd="0" presId="urn:microsoft.com/office/officeart/2005/8/layout/radial6"/>
    <dgm:cxn modelId="{F0FA8EE8-E0B9-429D-8AC7-AC343B30671F}" srcId="{1E93542B-D5F1-43E4-B8AD-4197F7193F26}" destId="{24495BF3-1256-4E72-B921-EC47CEF6B1CE}" srcOrd="1" destOrd="0" parTransId="{21A81FB6-0C3C-49B6-92F4-0D0CE34CC77C}" sibTransId="{35C7E16D-D44D-4633-A6A3-B19F7B391A78}"/>
    <dgm:cxn modelId="{5A6CF7BA-75B6-4F3C-A4A4-71F82E73FA9E}" type="presParOf" srcId="{7DBD9FBA-DA9A-469A-92CA-3F4DC1C16183}" destId="{8537B7E6-692F-4133-B966-08B103D5B47D}" srcOrd="0" destOrd="0" presId="urn:microsoft.com/office/officeart/2005/8/layout/radial6"/>
    <dgm:cxn modelId="{2B9EC564-2B60-4988-AE77-897B45DBB808}" type="presParOf" srcId="{7DBD9FBA-DA9A-469A-92CA-3F4DC1C16183}" destId="{6CC5F8F7-8CAA-4E8E-9730-DD811F784555}" srcOrd="1" destOrd="0" presId="urn:microsoft.com/office/officeart/2005/8/layout/radial6"/>
    <dgm:cxn modelId="{3DBD85E0-76FD-48C4-BBEF-10D307E611A1}" type="presParOf" srcId="{7DBD9FBA-DA9A-469A-92CA-3F4DC1C16183}" destId="{A0D3C4AE-F680-428A-94E6-90FCF0A6BF1A}" srcOrd="2" destOrd="0" presId="urn:microsoft.com/office/officeart/2005/8/layout/radial6"/>
    <dgm:cxn modelId="{71774266-2AC4-41C4-9AB3-4CB3AA8735F3}" type="presParOf" srcId="{7DBD9FBA-DA9A-469A-92CA-3F4DC1C16183}" destId="{59F714FE-31C5-45D9-A626-89FE3E9EFF60}" srcOrd="3" destOrd="0" presId="urn:microsoft.com/office/officeart/2005/8/layout/radial6"/>
    <dgm:cxn modelId="{8D053592-AB43-414A-B33D-1BA863A8EF8A}" type="presParOf" srcId="{7DBD9FBA-DA9A-469A-92CA-3F4DC1C16183}" destId="{C6833767-4867-491E-9C69-BD229955EDD2}" srcOrd="4" destOrd="0" presId="urn:microsoft.com/office/officeart/2005/8/layout/radial6"/>
    <dgm:cxn modelId="{677C99E2-F406-47D5-8293-582DEFD14AAD}" type="presParOf" srcId="{7DBD9FBA-DA9A-469A-92CA-3F4DC1C16183}" destId="{75FF82B4-6083-43F4-9B9D-92AA72E8C964}" srcOrd="5" destOrd="0" presId="urn:microsoft.com/office/officeart/2005/8/layout/radial6"/>
    <dgm:cxn modelId="{2B4DDC0A-A72B-4F89-A7B2-B17340F730C5}" type="presParOf" srcId="{7DBD9FBA-DA9A-469A-92CA-3F4DC1C16183}" destId="{EB6596FF-F38A-4A67-AB02-020FFF1CE5FB}" srcOrd="6" destOrd="0" presId="urn:microsoft.com/office/officeart/2005/8/layout/radial6"/>
    <dgm:cxn modelId="{0F13EEE2-82D6-4592-963A-2D72487D8B4C}" type="presParOf" srcId="{7DBD9FBA-DA9A-469A-92CA-3F4DC1C16183}" destId="{FC74E827-0C68-47BF-8149-6DCED1A76E0A}" srcOrd="7" destOrd="0" presId="urn:microsoft.com/office/officeart/2005/8/layout/radial6"/>
    <dgm:cxn modelId="{3587C61A-41B4-40A8-94D4-41BB76779DBB}" type="presParOf" srcId="{7DBD9FBA-DA9A-469A-92CA-3F4DC1C16183}" destId="{A6750A97-E5D1-40C7-96AD-380A1182ECC5}" srcOrd="8" destOrd="0" presId="urn:microsoft.com/office/officeart/2005/8/layout/radial6"/>
    <dgm:cxn modelId="{95F3625B-81F6-478F-817E-25653D250B44}" type="presParOf" srcId="{7DBD9FBA-DA9A-469A-92CA-3F4DC1C16183}" destId="{279AE8A4-D233-483B-8ECB-0B45185BB783}"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A6749C-2C8A-4F2D-927E-816D05F298C2}" type="doc">
      <dgm:prSet loTypeId="urn:microsoft.com/office/officeart/2005/8/layout/default" loCatId="list" qsTypeId="urn:microsoft.com/office/officeart/2005/8/quickstyle/3d3" qsCatId="3D" csTypeId="urn:microsoft.com/office/officeart/2005/8/colors/accent1_3" csCatId="accent1" phldr="1"/>
      <dgm:spPr/>
      <dgm:t>
        <a:bodyPr/>
        <a:lstStyle/>
        <a:p>
          <a:endParaRPr lang="tr-TR"/>
        </a:p>
      </dgm:t>
    </dgm:pt>
    <dgm:pt modelId="{AD90D995-4714-4D4C-8396-1023535E2306}">
      <dgm:prSet phldrT="[Metin]" custT="1"/>
      <dgm:spPr>
        <a:solidFill>
          <a:srgbClr val="22366B"/>
        </a:solidFill>
      </dgm:spPr>
      <dgm:t>
        <a:bodyPr/>
        <a:lstStyle/>
        <a:p>
          <a:r>
            <a:rPr lang="tr-TR" sz="1200" dirty="0"/>
            <a:t>MÜZİK</a:t>
          </a:r>
        </a:p>
      </dgm:t>
    </dgm:pt>
    <dgm:pt modelId="{03EFCCAD-D320-4524-9168-29094F552A82}" type="parTrans" cxnId="{4BB27A0F-49C3-4A0A-AB26-9189F523D9B3}">
      <dgm:prSet/>
      <dgm:spPr/>
      <dgm:t>
        <a:bodyPr/>
        <a:lstStyle/>
        <a:p>
          <a:endParaRPr lang="tr-TR" sz="1200"/>
        </a:p>
      </dgm:t>
    </dgm:pt>
    <dgm:pt modelId="{225D6946-0D2D-407E-8FC0-DBCBD12AB928}" type="sibTrans" cxnId="{4BB27A0F-49C3-4A0A-AB26-9189F523D9B3}">
      <dgm:prSet/>
      <dgm:spPr/>
      <dgm:t>
        <a:bodyPr/>
        <a:lstStyle/>
        <a:p>
          <a:endParaRPr lang="tr-TR" sz="1200"/>
        </a:p>
      </dgm:t>
    </dgm:pt>
    <dgm:pt modelId="{D9CB3073-D35E-447B-A2E8-8C46C6338BA5}">
      <dgm:prSet custT="1"/>
      <dgm:spPr>
        <a:solidFill>
          <a:srgbClr val="22366B"/>
        </a:solidFill>
      </dgm:spPr>
      <dgm:t>
        <a:bodyPr/>
        <a:lstStyle/>
        <a:p>
          <a:r>
            <a:rPr lang="tr-TR" sz="1200" dirty="0"/>
            <a:t>TİYATRO</a:t>
          </a:r>
        </a:p>
      </dgm:t>
    </dgm:pt>
    <dgm:pt modelId="{32BF167D-21CD-41BD-9BB8-D0D2776DCCB1}" type="parTrans" cxnId="{247D7BE4-184D-4792-AC7E-8416A2AA5AA8}">
      <dgm:prSet/>
      <dgm:spPr/>
      <dgm:t>
        <a:bodyPr/>
        <a:lstStyle/>
        <a:p>
          <a:endParaRPr lang="tr-TR" sz="1200"/>
        </a:p>
      </dgm:t>
    </dgm:pt>
    <dgm:pt modelId="{42587DCF-5D65-4279-B3E4-47E9E989A179}" type="sibTrans" cxnId="{247D7BE4-184D-4792-AC7E-8416A2AA5AA8}">
      <dgm:prSet/>
      <dgm:spPr/>
      <dgm:t>
        <a:bodyPr/>
        <a:lstStyle/>
        <a:p>
          <a:endParaRPr lang="tr-TR" sz="1200"/>
        </a:p>
      </dgm:t>
    </dgm:pt>
    <dgm:pt modelId="{0EF2A5B4-DB06-45DF-88A0-DBEFC8CD0A83}">
      <dgm:prSet phldrT="[Metin]" custT="1"/>
      <dgm:spPr>
        <a:solidFill>
          <a:srgbClr val="22366B"/>
        </a:solidFill>
      </dgm:spPr>
      <dgm:t>
        <a:bodyPr/>
        <a:lstStyle/>
        <a:p>
          <a:r>
            <a:rPr lang="tr-TR" sz="1200" dirty="0"/>
            <a:t>DOĞA SPORLARI ve DAĞCILIK</a:t>
          </a:r>
        </a:p>
      </dgm:t>
    </dgm:pt>
    <dgm:pt modelId="{EF965BDB-44F0-4AFA-BB9E-FC172799C1A9}" type="parTrans" cxnId="{A5884ECC-1987-4477-B2B1-6C39A80F7681}">
      <dgm:prSet/>
      <dgm:spPr/>
      <dgm:t>
        <a:bodyPr/>
        <a:lstStyle/>
        <a:p>
          <a:endParaRPr lang="tr-TR" sz="1200"/>
        </a:p>
      </dgm:t>
    </dgm:pt>
    <dgm:pt modelId="{956E7406-3675-472D-9FA7-2B2B4E20C581}" type="sibTrans" cxnId="{A5884ECC-1987-4477-B2B1-6C39A80F7681}">
      <dgm:prSet/>
      <dgm:spPr/>
      <dgm:t>
        <a:bodyPr/>
        <a:lstStyle/>
        <a:p>
          <a:endParaRPr lang="tr-TR" sz="1200"/>
        </a:p>
      </dgm:t>
    </dgm:pt>
    <dgm:pt modelId="{A51E4F6A-8790-43DD-ADAF-227435AAF463}">
      <dgm:prSet phldrT="[Metin]" custT="1"/>
      <dgm:spPr>
        <a:solidFill>
          <a:srgbClr val="01ACC0"/>
        </a:solidFill>
        <a:effectLst>
          <a:outerShdw blurRad="40000" dist="23000" dir="5400000" rotWithShape="0">
            <a:schemeClr val="bg1">
              <a:alpha val="35000"/>
            </a:schemeClr>
          </a:outerShdw>
        </a:effectLst>
      </dgm:spPr>
      <dgm:t>
        <a:bodyPr/>
        <a:lstStyle/>
        <a:p>
          <a:r>
            <a:rPr lang="tr-TR" sz="1200" dirty="0"/>
            <a:t>İLAHİYAT</a:t>
          </a:r>
        </a:p>
      </dgm:t>
    </dgm:pt>
    <dgm:pt modelId="{D3910274-B49E-4A68-BDC3-2F979627EDAC}" type="parTrans" cxnId="{6F7B2B51-3922-49B6-8C83-7CC825D42726}">
      <dgm:prSet/>
      <dgm:spPr/>
      <dgm:t>
        <a:bodyPr/>
        <a:lstStyle/>
        <a:p>
          <a:endParaRPr lang="tr-TR" sz="1200"/>
        </a:p>
      </dgm:t>
    </dgm:pt>
    <dgm:pt modelId="{5ECC2853-4308-44D5-8C3F-D80EA41855FE}" type="sibTrans" cxnId="{6F7B2B51-3922-49B6-8C83-7CC825D42726}">
      <dgm:prSet/>
      <dgm:spPr/>
      <dgm:t>
        <a:bodyPr/>
        <a:lstStyle/>
        <a:p>
          <a:endParaRPr lang="tr-TR" sz="1200"/>
        </a:p>
      </dgm:t>
    </dgm:pt>
    <dgm:pt modelId="{93F41347-9A20-4EEB-83A5-828116ECB34A}">
      <dgm:prSet phldrT="[Metin]" custT="1"/>
      <dgm:spPr>
        <a:solidFill>
          <a:srgbClr val="22366B"/>
        </a:solidFill>
      </dgm:spPr>
      <dgm:t>
        <a:bodyPr/>
        <a:lstStyle/>
        <a:p>
          <a:r>
            <a:rPr lang="tr-TR" sz="1200" dirty="0"/>
            <a:t>HUKUK</a:t>
          </a:r>
        </a:p>
      </dgm:t>
    </dgm:pt>
    <dgm:pt modelId="{5971106C-96C8-4409-BDE9-07CBA4DD0360}" type="parTrans" cxnId="{DD2401C1-CC78-4758-90DD-452BD10534EB}">
      <dgm:prSet/>
      <dgm:spPr/>
      <dgm:t>
        <a:bodyPr/>
        <a:lstStyle/>
        <a:p>
          <a:endParaRPr lang="tr-TR" sz="1200"/>
        </a:p>
      </dgm:t>
    </dgm:pt>
    <dgm:pt modelId="{59DFF443-ACB1-489A-937E-EC48D962AF2A}" type="sibTrans" cxnId="{DD2401C1-CC78-4758-90DD-452BD10534EB}">
      <dgm:prSet/>
      <dgm:spPr/>
      <dgm:t>
        <a:bodyPr/>
        <a:lstStyle/>
        <a:p>
          <a:endParaRPr lang="tr-TR" sz="1200"/>
        </a:p>
      </dgm:t>
    </dgm:pt>
    <dgm:pt modelId="{23C83CFF-D3C8-4604-AF25-BA526F6B40B9}">
      <dgm:prSet custT="1"/>
      <dgm:spPr>
        <a:solidFill>
          <a:srgbClr val="01ACC0"/>
        </a:solidFill>
        <a:effectLst>
          <a:outerShdw blurRad="40000" dist="23000" dir="5400000" rotWithShape="0">
            <a:schemeClr val="bg1">
              <a:alpha val="35000"/>
            </a:schemeClr>
          </a:outerShdw>
        </a:effectLst>
      </dgm:spPr>
      <dgm:t>
        <a:bodyPr anchor="ctr"/>
        <a:lstStyle/>
        <a:p>
          <a:pPr algn="l"/>
          <a:endParaRPr lang="tr-TR" sz="1200" dirty="0"/>
        </a:p>
        <a:p>
          <a:pPr algn="ctr"/>
          <a:r>
            <a:rPr lang="tr-TR" sz="1200" dirty="0"/>
            <a:t>FOTOĞRAFÇILIK</a:t>
          </a:r>
        </a:p>
      </dgm:t>
    </dgm:pt>
    <dgm:pt modelId="{46B360B5-57F8-4213-800B-11628AE8BA3A}" type="parTrans" cxnId="{E03986A8-9F96-42CA-88C7-F11311BE9699}">
      <dgm:prSet/>
      <dgm:spPr/>
      <dgm:t>
        <a:bodyPr/>
        <a:lstStyle/>
        <a:p>
          <a:endParaRPr lang="tr-TR" sz="1200"/>
        </a:p>
      </dgm:t>
    </dgm:pt>
    <dgm:pt modelId="{748F573C-E597-4116-8503-170D6B6AC169}" type="sibTrans" cxnId="{E03986A8-9F96-42CA-88C7-F11311BE9699}">
      <dgm:prSet/>
      <dgm:spPr/>
      <dgm:t>
        <a:bodyPr/>
        <a:lstStyle/>
        <a:p>
          <a:endParaRPr lang="tr-TR" sz="1200"/>
        </a:p>
      </dgm:t>
    </dgm:pt>
    <dgm:pt modelId="{7888A811-1411-40EC-9053-F47C182D25C6}">
      <dgm:prSet custT="1"/>
      <dgm:spPr>
        <a:solidFill>
          <a:srgbClr val="22366B"/>
        </a:solidFill>
      </dgm:spPr>
      <dgm:t>
        <a:bodyPr/>
        <a:lstStyle/>
        <a:p>
          <a:r>
            <a:rPr lang="tr-TR" sz="1200" dirty="0"/>
            <a:t>GENÇ KIZILAY</a:t>
          </a:r>
        </a:p>
      </dgm:t>
    </dgm:pt>
    <dgm:pt modelId="{A570BEC0-51CF-4001-95D2-7798FA0D3DA3}" type="parTrans" cxnId="{118DD4A0-6F8E-44AE-9897-152F38F56AD6}">
      <dgm:prSet/>
      <dgm:spPr/>
      <dgm:t>
        <a:bodyPr/>
        <a:lstStyle/>
        <a:p>
          <a:endParaRPr lang="tr-TR" sz="1200"/>
        </a:p>
      </dgm:t>
    </dgm:pt>
    <dgm:pt modelId="{969ED718-F0D9-4C9B-A2E3-8FFEFB7D0F00}" type="sibTrans" cxnId="{118DD4A0-6F8E-44AE-9897-152F38F56AD6}">
      <dgm:prSet/>
      <dgm:spPr/>
      <dgm:t>
        <a:bodyPr/>
        <a:lstStyle/>
        <a:p>
          <a:endParaRPr lang="tr-TR" sz="1200"/>
        </a:p>
      </dgm:t>
    </dgm:pt>
    <dgm:pt modelId="{BF3420D9-5C79-47C1-8381-6C09B31FBE95}">
      <dgm:prSet custT="1"/>
      <dgm:spPr>
        <a:solidFill>
          <a:srgbClr val="01ACC0"/>
        </a:solidFill>
        <a:effectLst>
          <a:outerShdw blurRad="40000" dist="23000" dir="5400000" rotWithShape="0">
            <a:schemeClr val="bg1">
              <a:alpha val="35000"/>
            </a:schemeClr>
          </a:outerShdw>
        </a:effectLst>
      </dgm:spPr>
      <dgm:t>
        <a:bodyPr anchor="ctr"/>
        <a:lstStyle/>
        <a:p>
          <a:pPr algn="l"/>
          <a:endParaRPr lang="tr-TR" sz="1200" dirty="0"/>
        </a:p>
      </dgm:t>
    </dgm:pt>
    <dgm:pt modelId="{9007D8A8-4EBC-43A6-9E6A-28DE7AEB5B07}" type="parTrans" cxnId="{218B3501-2D5A-4759-8A34-8726BDECA105}">
      <dgm:prSet/>
      <dgm:spPr/>
      <dgm:t>
        <a:bodyPr/>
        <a:lstStyle/>
        <a:p>
          <a:endParaRPr lang="tr-TR" sz="1200"/>
        </a:p>
      </dgm:t>
    </dgm:pt>
    <dgm:pt modelId="{D656F628-C285-4E7F-935E-61CA7521A12A}" type="sibTrans" cxnId="{218B3501-2D5A-4759-8A34-8726BDECA105}">
      <dgm:prSet/>
      <dgm:spPr/>
      <dgm:t>
        <a:bodyPr/>
        <a:lstStyle/>
        <a:p>
          <a:endParaRPr lang="tr-TR" sz="1200"/>
        </a:p>
      </dgm:t>
    </dgm:pt>
    <dgm:pt modelId="{7D8F9713-8E35-4FE6-9728-A5857F21F94F}">
      <dgm:prSet custT="1"/>
      <dgm:spPr>
        <a:solidFill>
          <a:srgbClr val="01ACC0"/>
        </a:solidFill>
        <a:effectLst>
          <a:outerShdw blurRad="40000" dist="23000" dir="5400000" rotWithShape="0">
            <a:schemeClr val="bg1">
              <a:alpha val="35000"/>
            </a:schemeClr>
          </a:outerShdw>
        </a:effectLst>
      </dgm:spPr>
      <dgm:t>
        <a:bodyPr anchor="ctr"/>
        <a:lstStyle/>
        <a:p>
          <a:pPr algn="ctr"/>
          <a:endParaRPr lang="tr-TR" sz="1200" dirty="0"/>
        </a:p>
        <a:p>
          <a:pPr algn="ctr"/>
          <a:r>
            <a:rPr lang="tr-TR" sz="1200" dirty="0"/>
            <a:t>ULTRAASLAN</a:t>
          </a:r>
        </a:p>
      </dgm:t>
    </dgm:pt>
    <dgm:pt modelId="{BB49B74A-3C90-47D6-80E2-256B40CC31AD}" type="parTrans" cxnId="{D87E99F1-452A-439E-A78F-BCA2A00D308F}">
      <dgm:prSet/>
      <dgm:spPr/>
      <dgm:t>
        <a:bodyPr/>
        <a:lstStyle/>
        <a:p>
          <a:endParaRPr lang="tr-TR" sz="1200"/>
        </a:p>
      </dgm:t>
    </dgm:pt>
    <dgm:pt modelId="{E12A3AC0-92B1-44EB-AA40-B61B13E9910B}" type="sibTrans" cxnId="{D87E99F1-452A-439E-A78F-BCA2A00D308F}">
      <dgm:prSet/>
      <dgm:spPr/>
      <dgm:t>
        <a:bodyPr/>
        <a:lstStyle/>
        <a:p>
          <a:endParaRPr lang="tr-TR" sz="1200"/>
        </a:p>
      </dgm:t>
    </dgm:pt>
    <dgm:pt modelId="{638F44BF-B11B-4FD9-B74A-04636E26BA7D}">
      <dgm:prSet custT="1"/>
      <dgm:spPr>
        <a:solidFill>
          <a:srgbClr val="01ACC0"/>
        </a:solidFill>
        <a:effectLst>
          <a:outerShdw blurRad="40000" dist="23000" dir="5400000" rotWithShape="0">
            <a:schemeClr val="bg1">
              <a:alpha val="35000"/>
            </a:schemeClr>
          </a:outerShdw>
        </a:effectLst>
      </dgm:spPr>
      <dgm:t>
        <a:bodyPr anchor="ctr"/>
        <a:lstStyle/>
        <a:p>
          <a:pPr algn="l"/>
          <a:endParaRPr lang="tr-TR" sz="1200" dirty="0"/>
        </a:p>
      </dgm:t>
    </dgm:pt>
    <dgm:pt modelId="{7BF8C0F9-8728-44AD-9B63-D008BB828D8E}" type="parTrans" cxnId="{CEB71563-24C5-47E1-B5C1-598A98C88106}">
      <dgm:prSet/>
      <dgm:spPr/>
      <dgm:t>
        <a:bodyPr/>
        <a:lstStyle/>
        <a:p>
          <a:endParaRPr lang="tr-TR" sz="1200"/>
        </a:p>
      </dgm:t>
    </dgm:pt>
    <dgm:pt modelId="{44867050-63E4-439D-A86E-AE3E48D04EEB}" type="sibTrans" cxnId="{CEB71563-24C5-47E1-B5C1-598A98C88106}">
      <dgm:prSet/>
      <dgm:spPr/>
      <dgm:t>
        <a:bodyPr/>
        <a:lstStyle/>
        <a:p>
          <a:endParaRPr lang="tr-TR" sz="1200"/>
        </a:p>
      </dgm:t>
    </dgm:pt>
    <dgm:pt modelId="{6C8C5C6E-C2E5-41EA-A4AB-DDF80A457347}">
      <dgm:prSet custT="1"/>
      <dgm:spPr>
        <a:solidFill>
          <a:srgbClr val="22366B"/>
        </a:solidFill>
      </dgm:spPr>
      <dgm:t>
        <a:bodyPr/>
        <a:lstStyle/>
        <a:p>
          <a:r>
            <a:rPr lang="tr-TR" sz="1200" dirty="0"/>
            <a:t>EŞLİ DANS</a:t>
          </a:r>
        </a:p>
      </dgm:t>
    </dgm:pt>
    <dgm:pt modelId="{A86F1470-EE34-4EF8-9903-6FF0FD71E5A6}" type="parTrans" cxnId="{AE1BA0E8-5405-4DF3-8379-F33DBBE78AF5}">
      <dgm:prSet/>
      <dgm:spPr/>
      <dgm:t>
        <a:bodyPr/>
        <a:lstStyle/>
        <a:p>
          <a:endParaRPr lang="tr-TR" sz="1200"/>
        </a:p>
      </dgm:t>
    </dgm:pt>
    <dgm:pt modelId="{9FFCF859-1A12-4ABC-8037-10EF4F44EB9B}" type="sibTrans" cxnId="{AE1BA0E8-5405-4DF3-8379-F33DBBE78AF5}">
      <dgm:prSet/>
      <dgm:spPr/>
      <dgm:t>
        <a:bodyPr/>
        <a:lstStyle/>
        <a:p>
          <a:endParaRPr lang="tr-TR" sz="1200"/>
        </a:p>
      </dgm:t>
    </dgm:pt>
    <dgm:pt modelId="{7F869A82-3713-4CA4-B2BC-A745BC73A7D0}">
      <dgm:prSet custT="1"/>
      <dgm:spPr>
        <a:solidFill>
          <a:srgbClr val="01ACC0"/>
        </a:solidFill>
        <a:effectLst>
          <a:outerShdw blurRad="40000" dist="23000" dir="5400000" rotWithShape="0">
            <a:schemeClr val="bg1">
              <a:alpha val="35000"/>
            </a:schemeClr>
          </a:outerShdw>
        </a:effectLst>
      </dgm:spPr>
      <dgm:t>
        <a:bodyPr/>
        <a:lstStyle/>
        <a:p>
          <a:r>
            <a:rPr lang="tr-TR" sz="1200" dirty="0"/>
            <a:t>UNİGFB</a:t>
          </a:r>
        </a:p>
      </dgm:t>
    </dgm:pt>
    <dgm:pt modelId="{1417559A-D281-4098-AF62-2D2E8F666CC0}" type="parTrans" cxnId="{0387C011-AF0C-4B99-A62B-FEF8DFDEEA3D}">
      <dgm:prSet/>
      <dgm:spPr/>
      <dgm:t>
        <a:bodyPr/>
        <a:lstStyle/>
        <a:p>
          <a:endParaRPr lang="tr-TR" sz="1200"/>
        </a:p>
      </dgm:t>
    </dgm:pt>
    <dgm:pt modelId="{ADBC5D60-3C38-4D9E-AD5E-FA05B138D004}" type="sibTrans" cxnId="{0387C011-AF0C-4B99-A62B-FEF8DFDEEA3D}">
      <dgm:prSet/>
      <dgm:spPr/>
      <dgm:t>
        <a:bodyPr/>
        <a:lstStyle/>
        <a:p>
          <a:endParaRPr lang="tr-TR" sz="1200"/>
        </a:p>
      </dgm:t>
    </dgm:pt>
    <dgm:pt modelId="{668622FA-0F0C-4A93-BB1B-E06A5978FC45}">
      <dgm:prSet custT="1"/>
      <dgm:spPr>
        <a:solidFill>
          <a:srgbClr val="01ACC0"/>
        </a:solidFill>
        <a:effectLst>
          <a:outerShdw blurRad="40000" dist="23000" dir="5400000" rotWithShape="0">
            <a:schemeClr val="bg1">
              <a:alpha val="35000"/>
            </a:schemeClr>
          </a:outerShdw>
        </a:effectLst>
      </dgm:spPr>
      <dgm:t>
        <a:bodyPr/>
        <a:lstStyle/>
        <a:p>
          <a:r>
            <a:rPr lang="tr-TR" sz="1200" dirty="0"/>
            <a:t>ATATÜRKÇÜ DÜŞÜNCE</a:t>
          </a:r>
        </a:p>
      </dgm:t>
    </dgm:pt>
    <dgm:pt modelId="{AC4C6E4F-5C5D-493A-AA97-9F568CE708C9}" type="parTrans" cxnId="{813C5E29-D248-4BB9-A525-3C10A9749BF7}">
      <dgm:prSet/>
      <dgm:spPr/>
      <dgm:t>
        <a:bodyPr/>
        <a:lstStyle/>
        <a:p>
          <a:endParaRPr lang="tr-TR" sz="1200"/>
        </a:p>
      </dgm:t>
    </dgm:pt>
    <dgm:pt modelId="{553573E9-576F-4AEE-8B7A-D8B859A6DF05}" type="sibTrans" cxnId="{813C5E29-D248-4BB9-A525-3C10A9749BF7}">
      <dgm:prSet/>
      <dgm:spPr/>
      <dgm:t>
        <a:bodyPr/>
        <a:lstStyle/>
        <a:p>
          <a:endParaRPr lang="tr-TR" sz="1200"/>
        </a:p>
      </dgm:t>
    </dgm:pt>
    <dgm:pt modelId="{8FDF9342-87AE-4451-AB0D-92AE2BE8895E}">
      <dgm:prSet custT="1"/>
      <dgm:spPr>
        <a:solidFill>
          <a:srgbClr val="22366B"/>
        </a:solidFill>
      </dgm:spPr>
      <dgm:t>
        <a:bodyPr/>
        <a:lstStyle/>
        <a:p>
          <a:r>
            <a:rPr lang="tr-TR" sz="1200" dirty="0"/>
            <a:t>ANADOLU GENÇLİK</a:t>
          </a:r>
        </a:p>
      </dgm:t>
    </dgm:pt>
    <dgm:pt modelId="{1403B422-3AE8-4A1C-B66C-E0792B442927}" type="parTrans" cxnId="{6AF683A8-C51E-4230-9A90-840038E86345}">
      <dgm:prSet/>
      <dgm:spPr/>
      <dgm:t>
        <a:bodyPr/>
        <a:lstStyle/>
        <a:p>
          <a:endParaRPr lang="tr-TR" sz="1200"/>
        </a:p>
      </dgm:t>
    </dgm:pt>
    <dgm:pt modelId="{A321B3A0-A311-47F4-9EF2-4E82707FCBF1}" type="sibTrans" cxnId="{6AF683A8-C51E-4230-9A90-840038E86345}">
      <dgm:prSet/>
      <dgm:spPr/>
      <dgm:t>
        <a:bodyPr/>
        <a:lstStyle/>
        <a:p>
          <a:endParaRPr lang="tr-TR" sz="1200"/>
        </a:p>
      </dgm:t>
    </dgm:pt>
    <dgm:pt modelId="{4CCB10B1-1165-4F62-A769-450C324CB7F7}">
      <dgm:prSet custT="1"/>
      <dgm:spPr>
        <a:solidFill>
          <a:srgbClr val="01ACC0"/>
        </a:solidFill>
        <a:effectLst>
          <a:outerShdw blurRad="40000" dist="23000" dir="5400000" rotWithShape="0">
            <a:schemeClr val="bg1">
              <a:alpha val="35000"/>
            </a:schemeClr>
          </a:outerShdw>
        </a:effectLst>
      </dgm:spPr>
      <dgm:t>
        <a:bodyPr/>
        <a:lstStyle/>
        <a:p>
          <a:r>
            <a:rPr lang="tr-TR" sz="1200" dirty="0"/>
            <a:t>GENÇ TEMA</a:t>
          </a:r>
        </a:p>
      </dgm:t>
    </dgm:pt>
    <dgm:pt modelId="{544E44C4-3E8B-44BB-B2BF-6EC4C643E8AB}" type="parTrans" cxnId="{B91CC7C2-CFA3-4242-A0B4-FCE95F29B83C}">
      <dgm:prSet/>
      <dgm:spPr/>
      <dgm:t>
        <a:bodyPr/>
        <a:lstStyle/>
        <a:p>
          <a:endParaRPr lang="tr-TR" sz="1200"/>
        </a:p>
      </dgm:t>
    </dgm:pt>
    <dgm:pt modelId="{B40E22ED-FD9B-4F53-BE75-C7E6733B29EC}" type="sibTrans" cxnId="{B91CC7C2-CFA3-4242-A0B4-FCE95F29B83C}">
      <dgm:prSet/>
      <dgm:spPr/>
      <dgm:t>
        <a:bodyPr/>
        <a:lstStyle/>
        <a:p>
          <a:endParaRPr lang="tr-TR" sz="1200"/>
        </a:p>
      </dgm:t>
    </dgm:pt>
    <dgm:pt modelId="{CF2A560A-5A63-4470-911A-4940D80EBCA8}">
      <dgm:prSet custT="1"/>
      <dgm:spPr>
        <a:solidFill>
          <a:srgbClr val="22366B"/>
        </a:solidFill>
      </dgm:spPr>
      <dgm:t>
        <a:bodyPr/>
        <a:lstStyle/>
        <a:p>
          <a:r>
            <a:rPr lang="tr-TR" sz="1200" dirty="0"/>
            <a:t>ÇEVİRİ</a:t>
          </a:r>
        </a:p>
      </dgm:t>
    </dgm:pt>
    <dgm:pt modelId="{5F7887D4-7C4F-47DB-B6A9-C304D9B51C29}" type="parTrans" cxnId="{71960F96-CEA1-4424-99BF-DC3C023D5E1F}">
      <dgm:prSet/>
      <dgm:spPr/>
      <dgm:t>
        <a:bodyPr/>
        <a:lstStyle/>
        <a:p>
          <a:endParaRPr lang="tr-TR" sz="1200"/>
        </a:p>
      </dgm:t>
    </dgm:pt>
    <dgm:pt modelId="{98DE0328-C807-4E7F-A080-534EF085D4C4}" type="sibTrans" cxnId="{71960F96-CEA1-4424-99BF-DC3C023D5E1F}">
      <dgm:prSet/>
      <dgm:spPr/>
      <dgm:t>
        <a:bodyPr/>
        <a:lstStyle/>
        <a:p>
          <a:endParaRPr lang="tr-TR" sz="1200"/>
        </a:p>
      </dgm:t>
    </dgm:pt>
    <dgm:pt modelId="{910830C7-C9BF-4C4E-9200-FE2245550A33}">
      <dgm:prSet custT="1"/>
      <dgm:spPr>
        <a:solidFill>
          <a:srgbClr val="22366B"/>
        </a:solidFill>
      </dgm:spPr>
      <dgm:t>
        <a:bodyPr/>
        <a:lstStyle/>
        <a:p>
          <a:r>
            <a:rPr lang="tr-TR" sz="1200" dirty="0"/>
            <a:t>ŞİİR</a:t>
          </a:r>
        </a:p>
      </dgm:t>
    </dgm:pt>
    <dgm:pt modelId="{D37F8E31-2C7E-4B28-9B62-B57C247E31D2}" type="parTrans" cxnId="{B3D6FA68-B173-4504-BA0D-2D70E4685987}">
      <dgm:prSet/>
      <dgm:spPr/>
      <dgm:t>
        <a:bodyPr/>
        <a:lstStyle/>
        <a:p>
          <a:endParaRPr lang="tr-TR" sz="1200"/>
        </a:p>
      </dgm:t>
    </dgm:pt>
    <dgm:pt modelId="{28F236AB-6B65-4145-96D2-1B1497C8B08F}" type="sibTrans" cxnId="{B3D6FA68-B173-4504-BA0D-2D70E4685987}">
      <dgm:prSet/>
      <dgm:spPr/>
      <dgm:t>
        <a:bodyPr/>
        <a:lstStyle/>
        <a:p>
          <a:endParaRPr lang="tr-TR" sz="1200"/>
        </a:p>
      </dgm:t>
    </dgm:pt>
    <dgm:pt modelId="{840A7F7A-15A3-481D-9598-13F8FB8F6B81}">
      <dgm:prSet custT="1"/>
      <dgm:spPr>
        <a:solidFill>
          <a:srgbClr val="01ACC0"/>
        </a:solidFill>
        <a:effectLst>
          <a:outerShdw blurRad="40000" dist="23000" dir="5400000" rotWithShape="0">
            <a:schemeClr val="bg1">
              <a:alpha val="35000"/>
            </a:schemeClr>
          </a:outerShdw>
        </a:effectLst>
      </dgm:spPr>
      <dgm:t>
        <a:bodyPr/>
        <a:lstStyle/>
        <a:p>
          <a:r>
            <a:rPr lang="tr-TR" sz="1200" dirty="0"/>
            <a:t>DAMLA</a:t>
          </a:r>
        </a:p>
      </dgm:t>
    </dgm:pt>
    <dgm:pt modelId="{FFFD3DDF-62E1-478C-A2BD-E14B0B449752}" type="parTrans" cxnId="{BD3DE4C7-EE32-496F-A61E-4A428E8B6B8A}">
      <dgm:prSet/>
      <dgm:spPr/>
      <dgm:t>
        <a:bodyPr/>
        <a:lstStyle/>
        <a:p>
          <a:endParaRPr lang="tr-TR" sz="1200"/>
        </a:p>
      </dgm:t>
    </dgm:pt>
    <dgm:pt modelId="{CC901A40-9A28-4840-A964-CC76A3E70885}" type="sibTrans" cxnId="{BD3DE4C7-EE32-496F-A61E-4A428E8B6B8A}">
      <dgm:prSet/>
      <dgm:spPr/>
      <dgm:t>
        <a:bodyPr/>
        <a:lstStyle/>
        <a:p>
          <a:endParaRPr lang="tr-TR" sz="1200"/>
        </a:p>
      </dgm:t>
    </dgm:pt>
    <dgm:pt modelId="{32686B30-8C4F-493D-BFC3-A64C29A4482A}">
      <dgm:prSet custT="1"/>
      <dgm:spPr>
        <a:solidFill>
          <a:srgbClr val="01ACC0"/>
        </a:solidFill>
        <a:effectLst>
          <a:outerShdw blurRad="40000" dist="23000" dir="5400000" rotWithShape="0">
            <a:schemeClr val="bg1">
              <a:alpha val="35000"/>
            </a:schemeClr>
          </a:outerShdw>
        </a:effectLst>
      </dgm:spPr>
      <dgm:t>
        <a:bodyPr/>
        <a:lstStyle/>
        <a:p>
          <a:r>
            <a:rPr lang="tr-TR" sz="1200" dirty="0"/>
            <a:t>BEŞİKTAŞ</a:t>
          </a:r>
        </a:p>
      </dgm:t>
    </dgm:pt>
    <dgm:pt modelId="{17874700-A2CA-4B7D-9BD0-9049317C6185}" type="parTrans" cxnId="{C2261090-E1F5-4D64-8819-0141681B97F6}">
      <dgm:prSet/>
      <dgm:spPr/>
      <dgm:t>
        <a:bodyPr/>
        <a:lstStyle/>
        <a:p>
          <a:endParaRPr lang="tr-TR" sz="1200"/>
        </a:p>
      </dgm:t>
    </dgm:pt>
    <dgm:pt modelId="{34B38D46-D674-48FF-917B-FE4DBC3FD71E}" type="sibTrans" cxnId="{C2261090-E1F5-4D64-8819-0141681B97F6}">
      <dgm:prSet/>
      <dgm:spPr/>
      <dgm:t>
        <a:bodyPr/>
        <a:lstStyle/>
        <a:p>
          <a:endParaRPr lang="tr-TR" sz="1200"/>
        </a:p>
      </dgm:t>
    </dgm:pt>
    <dgm:pt modelId="{946F1D35-56B1-4C1C-933C-2B4CD5BE2C1E}">
      <dgm:prSet custT="1"/>
      <dgm:spPr>
        <a:solidFill>
          <a:srgbClr val="22366B"/>
        </a:solidFill>
      </dgm:spPr>
      <dgm:t>
        <a:bodyPr/>
        <a:lstStyle/>
        <a:p>
          <a:r>
            <a:rPr lang="tr-TR" sz="1200" dirty="0"/>
            <a:t>DANS</a:t>
          </a:r>
        </a:p>
      </dgm:t>
    </dgm:pt>
    <dgm:pt modelId="{492A87B9-1EE9-44C3-9F88-53B1968548F3}" type="parTrans" cxnId="{A5B3E49B-AEB3-41F1-A0DD-F8B6F3DB93E3}">
      <dgm:prSet/>
      <dgm:spPr/>
      <dgm:t>
        <a:bodyPr/>
        <a:lstStyle/>
        <a:p>
          <a:endParaRPr lang="tr-TR" sz="1200"/>
        </a:p>
      </dgm:t>
    </dgm:pt>
    <dgm:pt modelId="{A6E357C0-5AED-4212-9AFE-EDCA963AE509}" type="sibTrans" cxnId="{A5B3E49B-AEB3-41F1-A0DD-F8B6F3DB93E3}">
      <dgm:prSet/>
      <dgm:spPr/>
      <dgm:t>
        <a:bodyPr/>
        <a:lstStyle/>
        <a:p>
          <a:endParaRPr lang="tr-TR" sz="1200"/>
        </a:p>
      </dgm:t>
    </dgm:pt>
    <dgm:pt modelId="{14085BBB-A82C-4828-9CB8-8EADF468C62A}">
      <dgm:prSet custT="1"/>
      <dgm:spPr>
        <a:solidFill>
          <a:srgbClr val="01ACC0"/>
        </a:solidFill>
        <a:effectLst>
          <a:outerShdw blurRad="40000" dist="23000" dir="5400000" rotWithShape="0">
            <a:schemeClr val="bg1">
              <a:alpha val="35000"/>
            </a:schemeClr>
          </a:outerShdw>
        </a:effectLst>
      </dgm:spPr>
      <dgm:t>
        <a:bodyPr/>
        <a:lstStyle/>
        <a:p>
          <a:r>
            <a:rPr lang="tr-TR" sz="1200" dirty="0"/>
            <a:t>TRABZONSPORLU GENÇLER</a:t>
          </a:r>
        </a:p>
      </dgm:t>
    </dgm:pt>
    <dgm:pt modelId="{C943F091-7097-4DC2-A94A-7946D1E68C31}" type="parTrans" cxnId="{8C120549-9293-4E7F-9C04-BF4656EFB63B}">
      <dgm:prSet/>
      <dgm:spPr/>
      <dgm:t>
        <a:bodyPr/>
        <a:lstStyle/>
        <a:p>
          <a:endParaRPr lang="tr-TR" sz="1200"/>
        </a:p>
      </dgm:t>
    </dgm:pt>
    <dgm:pt modelId="{68E1EDC7-DB5E-4D4F-8401-42CDB0397226}" type="sibTrans" cxnId="{8C120549-9293-4E7F-9C04-BF4656EFB63B}">
      <dgm:prSet/>
      <dgm:spPr/>
      <dgm:t>
        <a:bodyPr/>
        <a:lstStyle/>
        <a:p>
          <a:endParaRPr lang="tr-TR" sz="1200"/>
        </a:p>
      </dgm:t>
    </dgm:pt>
    <dgm:pt modelId="{36E3FC19-1BF2-474E-BBDC-70C47B298C5D}">
      <dgm:prSet custT="1"/>
      <dgm:spPr>
        <a:solidFill>
          <a:srgbClr val="01ACC0"/>
        </a:solidFill>
        <a:effectLst>
          <a:outerShdw blurRad="40000" dist="23000" dir="5400000" rotWithShape="0">
            <a:schemeClr val="bg1">
              <a:alpha val="35000"/>
            </a:schemeClr>
          </a:outerShdw>
        </a:effectLst>
      </dgm:spPr>
      <dgm:t>
        <a:bodyPr/>
        <a:lstStyle/>
        <a:p>
          <a:r>
            <a:rPr lang="tr-TR" sz="1200" dirty="0"/>
            <a:t>BESLENME</a:t>
          </a:r>
        </a:p>
      </dgm:t>
    </dgm:pt>
    <dgm:pt modelId="{A68ADD96-BF4D-45F3-8063-B3809826371F}" type="parTrans" cxnId="{1F22BC3A-078C-4A83-A613-D45173414993}">
      <dgm:prSet/>
      <dgm:spPr/>
      <dgm:t>
        <a:bodyPr/>
        <a:lstStyle/>
        <a:p>
          <a:endParaRPr lang="tr-TR" sz="1200"/>
        </a:p>
      </dgm:t>
    </dgm:pt>
    <dgm:pt modelId="{B75A76B5-E017-4D5A-BE9C-76A0E4DE7A85}" type="sibTrans" cxnId="{1F22BC3A-078C-4A83-A613-D45173414993}">
      <dgm:prSet/>
      <dgm:spPr/>
      <dgm:t>
        <a:bodyPr/>
        <a:lstStyle/>
        <a:p>
          <a:endParaRPr lang="tr-TR" sz="1200"/>
        </a:p>
      </dgm:t>
    </dgm:pt>
    <dgm:pt modelId="{5951089F-4691-4813-A774-FF58F6FEB349}">
      <dgm:prSet custT="1"/>
      <dgm:spPr>
        <a:solidFill>
          <a:srgbClr val="22366B"/>
        </a:solidFill>
      </dgm:spPr>
      <dgm:t>
        <a:bodyPr/>
        <a:lstStyle/>
        <a:p>
          <a:r>
            <a:rPr lang="tr-TR" sz="1200" dirty="0"/>
            <a:t>TOPLUMSAL ARAŞTIRMALAR</a:t>
          </a:r>
        </a:p>
      </dgm:t>
    </dgm:pt>
    <dgm:pt modelId="{C390E1E6-8B2E-469B-B6F1-09C4CC8EA271}" type="parTrans" cxnId="{79E59343-4F28-4B19-ADE4-63E736B31D94}">
      <dgm:prSet/>
      <dgm:spPr/>
      <dgm:t>
        <a:bodyPr/>
        <a:lstStyle/>
        <a:p>
          <a:endParaRPr lang="tr-TR" sz="1200"/>
        </a:p>
      </dgm:t>
    </dgm:pt>
    <dgm:pt modelId="{1EDCBCB6-5ECE-442C-99B1-5A6B4D18AF9A}" type="sibTrans" cxnId="{79E59343-4F28-4B19-ADE4-63E736B31D94}">
      <dgm:prSet/>
      <dgm:spPr/>
      <dgm:t>
        <a:bodyPr/>
        <a:lstStyle/>
        <a:p>
          <a:endParaRPr lang="tr-TR" sz="1200"/>
        </a:p>
      </dgm:t>
    </dgm:pt>
    <dgm:pt modelId="{2555144B-A63F-4E41-A0FA-2506B53B49D0}">
      <dgm:prSet custT="1"/>
      <dgm:spPr>
        <a:solidFill>
          <a:srgbClr val="22366B"/>
        </a:solidFill>
      </dgm:spPr>
      <dgm:t>
        <a:bodyPr/>
        <a:lstStyle/>
        <a:p>
          <a:r>
            <a:rPr lang="tr-TR" sz="1200" dirty="0"/>
            <a:t>TOPLUM GÜNÜLLÜLERİ</a:t>
          </a:r>
        </a:p>
      </dgm:t>
    </dgm:pt>
    <dgm:pt modelId="{40D8CB90-4E5A-4915-94A6-F0363BE13010}" type="parTrans" cxnId="{A34DD296-97B8-4177-A19F-5BC8287E8E86}">
      <dgm:prSet/>
      <dgm:spPr/>
      <dgm:t>
        <a:bodyPr/>
        <a:lstStyle/>
        <a:p>
          <a:endParaRPr lang="tr-TR" sz="1200"/>
        </a:p>
      </dgm:t>
    </dgm:pt>
    <dgm:pt modelId="{4746EC46-5068-4698-9D46-EF0254BCDF19}" type="sibTrans" cxnId="{A34DD296-97B8-4177-A19F-5BC8287E8E86}">
      <dgm:prSet/>
      <dgm:spPr/>
      <dgm:t>
        <a:bodyPr/>
        <a:lstStyle/>
        <a:p>
          <a:endParaRPr lang="tr-TR" sz="1200"/>
        </a:p>
      </dgm:t>
    </dgm:pt>
    <dgm:pt modelId="{D208C0BA-1D0C-4B38-97FE-155D8AEBE072}">
      <dgm:prSet custT="1"/>
      <dgm:spPr>
        <a:solidFill>
          <a:srgbClr val="22366B"/>
        </a:solidFill>
      </dgm:spPr>
      <dgm:t>
        <a:bodyPr/>
        <a:lstStyle/>
        <a:p>
          <a:r>
            <a:rPr lang="tr-TR" sz="1200" dirty="0"/>
            <a:t>İKTİSAT</a:t>
          </a:r>
        </a:p>
      </dgm:t>
    </dgm:pt>
    <dgm:pt modelId="{56762749-8C3D-49C6-9163-67D0612D293C}" type="parTrans" cxnId="{F0082238-467B-4A26-AC79-904A21A5C979}">
      <dgm:prSet/>
      <dgm:spPr/>
      <dgm:t>
        <a:bodyPr/>
        <a:lstStyle/>
        <a:p>
          <a:endParaRPr lang="tr-TR" sz="1200"/>
        </a:p>
      </dgm:t>
    </dgm:pt>
    <dgm:pt modelId="{1662BF03-2EB5-4808-85D0-C33B737297BD}" type="sibTrans" cxnId="{F0082238-467B-4A26-AC79-904A21A5C979}">
      <dgm:prSet/>
      <dgm:spPr/>
      <dgm:t>
        <a:bodyPr/>
        <a:lstStyle/>
        <a:p>
          <a:endParaRPr lang="tr-TR" sz="1200"/>
        </a:p>
      </dgm:t>
    </dgm:pt>
    <dgm:pt modelId="{2EB82FDB-9E12-46F6-B086-30C1CE796799}">
      <dgm:prSet custT="1"/>
      <dgm:spPr>
        <a:solidFill>
          <a:srgbClr val="22366B"/>
        </a:solidFill>
      </dgm:spPr>
      <dgm:t>
        <a:bodyPr/>
        <a:lstStyle/>
        <a:p>
          <a:r>
            <a:rPr lang="tr-TR" sz="1200" dirty="0"/>
            <a:t>HAVACILIK</a:t>
          </a:r>
        </a:p>
      </dgm:t>
    </dgm:pt>
    <dgm:pt modelId="{4289ABCB-94EA-4B96-9860-1064E5176699}" type="parTrans" cxnId="{B327D5E6-CCB6-4459-A006-CF304CF375C2}">
      <dgm:prSet/>
      <dgm:spPr/>
      <dgm:t>
        <a:bodyPr/>
        <a:lstStyle/>
        <a:p>
          <a:endParaRPr lang="tr-TR" sz="1200"/>
        </a:p>
      </dgm:t>
    </dgm:pt>
    <dgm:pt modelId="{39724723-8801-4B32-94C1-E7323A3E5D90}" type="sibTrans" cxnId="{B327D5E6-CCB6-4459-A006-CF304CF375C2}">
      <dgm:prSet/>
      <dgm:spPr/>
      <dgm:t>
        <a:bodyPr/>
        <a:lstStyle/>
        <a:p>
          <a:endParaRPr lang="tr-TR" sz="1200"/>
        </a:p>
      </dgm:t>
    </dgm:pt>
    <dgm:pt modelId="{2C1A4989-F261-4FA8-9BC5-8161D9926EE7}">
      <dgm:prSet custT="1"/>
      <dgm:spPr>
        <a:solidFill>
          <a:srgbClr val="22366B"/>
        </a:solidFill>
      </dgm:spPr>
      <dgm:t>
        <a:bodyPr/>
        <a:lstStyle/>
        <a:p>
          <a:r>
            <a:rPr lang="tr-TR" sz="1200" dirty="0"/>
            <a:t>GİRİŞİMCİLİK VE İNOVASYON</a:t>
          </a:r>
        </a:p>
      </dgm:t>
    </dgm:pt>
    <dgm:pt modelId="{5379D486-C5CE-41C8-AAF1-26A0265D53F9}" type="parTrans" cxnId="{563826F1-8B1F-4575-B315-FB2AD6696488}">
      <dgm:prSet/>
      <dgm:spPr/>
      <dgm:t>
        <a:bodyPr/>
        <a:lstStyle/>
        <a:p>
          <a:endParaRPr lang="tr-TR" sz="1200"/>
        </a:p>
      </dgm:t>
    </dgm:pt>
    <dgm:pt modelId="{B78C28E1-2573-494B-A8CD-4B288B5E7F39}" type="sibTrans" cxnId="{563826F1-8B1F-4575-B315-FB2AD6696488}">
      <dgm:prSet/>
      <dgm:spPr/>
      <dgm:t>
        <a:bodyPr/>
        <a:lstStyle/>
        <a:p>
          <a:endParaRPr lang="tr-TR" sz="1200"/>
        </a:p>
      </dgm:t>
    </dgm:pt>
    <dgm:pt modelId="{01D61493-6B15-4915-B0D2-03C21C3BA9EC}" type="pres">
      <dgm:prSet presAssocID="{32A6749C-2C8A-4F2D-927E-816D05F298C2}" presName="diagram" presStyleCnt="0">
        <dgm:presLayoutVars>
          <dgm:dir/>
          <dgm:resizeHandles val="exact"/>
        </dgm:presLayoutVars>
      </dgm:prSet>
      <dgm:spPr/>
    </dgm:pt>
    <dgm:pt modelId="{EF328F59-348E-4F0B-83A1-BDE6D9F5A2DB}" type="pres">
      <dgm:prSet presAssocID="{AD90D995-4714-4D4C-8396-1023535E2306}" presName="node" presStyleLbl="node1" presStyleIdx="0" presStyleCnt="25">
        <dgm:presLayoutVars>
          <dgm:bulletEnabled val="1"/>
        </dgm:presLayoutVars>
      </dgm:prSet>
      <dgm:spPr>
        <a:prstGeom prst="snip2SameRect">
          <a:avLst/>
        </a:prstGeom>
      </dgm:spPr>
    </dgm:pt>
    <dgm:pt modelId="{78E4CBD8-495D-48CE-8E14-307F1B397599}" type="pres">
      <dgm:prSet presAssocID="{225D6946-0D2D-407E-8FC0-DBCBD12AB928}" presName="sibTrans" presStyleCnt="0"/>
      <dgm:spPr/>
    </dgm:pt>
    <dgm:pt modelId="{DC5C237A-9D90-480C-87AD-B984FC72D42B}" type="pres">
      <dgm:prSet presAssocID="{D9CB3073-D35E-447B-A2E8-8C46C6338BA5}" presName="node" presStyleLbl="node1" presStyleIdx="1" presStyleCnt="25">
        <dgm:presLayoutVars>
          <dgm:bulletEnabled val="1"/>
        </dgm:presLayoutVars>
      </dgm:prSet>
      <dgm:spPr>
        <a:prstGeom prst="snip2SameRect">
          <a:avLst/>
        </a:prstGeom>
      </dgm:spPr>
    </dgm:pt>
    <dgm:pt modelId="{9DA7B0E6-8F66-45C2-B7D8-02D527CF66C0}" type="pres">
      <dgm:prSet presAssocID="{42587DCF-5D65-4279-B3E4-47E9E989A179}" presName="sibTrans" presStyleCnt="0"/>
      <dgm:spPr/>
    </dgm:pt>
    <dgm:pt modelId="{7857F07C-C148-48D8-9F62-FA31C721BF99}" type="pres">
      <dgm:prSet presAssocID="{946F1D35-56B1-4C1C-933C-2B4CD5BE2C1E}" presName="node" presStyleLbl="node1" presStyleIdx="2" presStyleCnt="25">
        <dgm:presLayoutVars>
          <dgm:bulletEnabled val="1"/>
        </dgm:presLayoutVars>
      </dgm:prSet>
      <dgm:spPr>
        <a:prstGeom prst="snip2SameRect">
          <a:avLst/>
        </a:prstGeom>
      </dgm:spPr>
    </dgm:pt>
    <dgm:pt modelId="{6E6DB60E-F95D-4DCC-B7E2-0D1115875CB7}" type="pres">
      <dgm:prSet presAssocID="{A6E357C0-5AED-4212-9AFE-EDCA963AE509}" presName="sibTrans" presStyleCnt="0"/>
      <dgm:spPr/>
    </dgm:pt>
    <dgm:pt modelId="{F6A8BFA9-8790-4F39-9A4F-32D66710FAE5}" type="pres">
      <dgm:prSet presAssocID="{6C8C5C6E-C2E5-41EA-A4AB-DDF80A457347}" presName="node" presStyleLbl="node1" presStyleIdx="3" presStyleCnt="25">
        <dgm:presLayoutVars>
          <dgm:bulletEnabled val="1"/>
        </dgm:presLayoutVars>
      </dgm:prSet>
      <dgm:spPr>
        <a:prstGeom prst="snip2SameRect">
          <a:avLst/>
        </a:prstGeom>
      </dgm:spPr>
    </dgm:pt>
    <dgm:pt modelId="{0C52C002-8A42-4180-8196-740F93298C8E}" type="pres">
      <dgm:prSet presAssocID="{9FFCF859-1A12-4ABC-8037-10EF4F44EB9B}" presName="sibTrans" presStyleCnt="0"/>
      <dgm:spPr/>
    </dgm:pt>
    <dgm:pt modelId="{2AFF11AF-FE91-4427-B339-61BAFC402832}" type="pres">
      <dgm:prSet presAssocID="{0EF2A5B4-DB06-45DF-88A0-DBEFC8CD0A83}" presName="node" presStyleLbl="node1" presStyleIdx="4" presStyleCnt="25">
        <dgm:presLayoutVars>
          <dgm:bulletEnabled val="1"/>
        </dgm:presLayoutVars>
      </dgm:prSet>
      <dgm:spPr>
        <a:prstGeom prst="snip2SameRect">
          <a:avLst/>
        </a:prstGeom>
      </dgm:spPr>
    </dgm:pt>
    <dgm:pt modelId="{981BCFF3-08CB-4153-9DCC-0F81848F6150}" type="pres">
      <dgm:prSet presAssocID="{956E7406-3675-472D-9FA7-2B2B4E20C581}" presName="sibTrans" presStyleCnt="0"/>
      <dgm:spPr/>
    </dgm:pt>
    <dgm:pt modelId="{5A29E123-61E8-408E-B289-2DDFD971D33F}" type="pres">
      <dgm:prSet presAssocID="{7D8F9713-8E35-4FE6-9728-A5857F21F94F}" presName="node" presStyleLbl="node1" presStyleIdx="5" presStyleCnt="25">
        <dgm:presLayoutVars>
          <dgm:bulletEnabled val="1"/>
        </dgm:presLayoutVars>
      </dgm:prSet>
      <dgm:spPr>
        <a:prstGeom prst="snip2SameRect">
          <a:avLst/>
        </a:prstGeom>
      </dgm:spPr>
    </dgm:pt>
    <dgm:pt modelId="{EB0319DB-F65E-41F2-86FF-89C32A66BF89}" type="pres">
      <dgm:prSet presAssocID="{E12A3AC0-92B1-44EB-AA40-B61B13E9910B}" presName="sibTrans" presStyleCnt="0"/>
      <dgm:spPr/>
    </dgm:pt>
    <dgm:pt modelId="{D5A997C0-8352-473F-B88C-C24A8D32B659}" type="pres">
      <dgm:prSet presAssocID="{668622FA-0F0C-4A93-BB1B-E06A5978FC45}" presName="node" presStyleLbl="node1" presStyleIdx="6" presStyleCnt="25">
        <dgm:presLayoutVars>
          <dgm:bulletEnabled val="1"/>
        </dgm:presLayoutVars>
      </dgm:prSet>
      <dgm:spPr>
        <a:prstGeom prst="snip2SameRect">
          <a:avLst/>
        </a:prstGeom>
      </dgm:spPr>
    </dgm:pt>
    <dgm:pt modelId="{D346E362-A79F-4BB3-B579-FC3B0033E3AE}" type="pres">
      <dgm:prSet presAssocID="{553573E9-576F-4AEE-8B7A-D8B859A6DF05}" presName="sibTrans" presStyleCnt="0"/>
      <dgm:spPr/>
    </dgm:pt>
    <dgm:pt modelId="{0B2372D0-CF0D-4D06-8FED-071C46599C2B}" type="pres">
      <dgm:prSet presAssocID="{7F869A82-3713-4CA4-B2BC-A745BC73A7D0}" presName="node" presStyleLbl="node1" presStyleIdx="7" presStyleCnt="25">
        <dgm:presLayoutVars>
          <dgm:bulletEnabled val="1"/>
        </dgm:presLayoutVars>
      </dgm:prSet>
      <dgm:spPr>
        <a:prstGeom prst="snip2SameRect">
          <a:avLst/>
        </a:prstGeom>
      </dgm:spPr>
    </dgm:pt>
    <dgm:pt modelId="{A1EDBDAD-3C10-4C68-A1B5-A332E0DE8038}" type="pres">
      <dgm:prSet presAssocID="{ADBC5D60-3C38-4D9E-AD5E-FA05B138D004}" presName="sibTrans" presStyleCnt="0"/>
      <dgm:spPr/>
    </dgm:pt>
    <dgm:pt modelId="{36198944-2C90-4353-8AFD-3698A2D0B847}" type="pres">
      <dgm:prSet presAssocID="{23C83CFF-D3C8-4604-AF25-BA526F6B40B9}" presName="node" presStyleLbl="node1" presStyleIdx="8" presStyleCnt="25">
        <dgm:presLayoutVars>
          <dgm:bulletEnabled val="1"/>
        </dgm:presLayoutVars>
      </dgm:prSet>
      <dgm:spPr>
        <a:prstGeom prst="snip2SameRect">
          <a:avLst/>
        </a:prstGeom>
      </dgm:spPr>
    </dgm:pt>
    <dgm:pt modelId="{6D14F755-3FD4-44D3-969F-EA52D85D08DC}" type="pres">
      <dgm:prSet presAssocID="{748F573C-E597-4116-8503-170D6B6AC169}" presName="sibTrans" presStyleCnt="0"/>
      <dgm:spPr/>
    </dgm:pt>
    <dgm:pt modelId="{B7692C5B-07E6-4519-AF64-437C02E838C8}" type="pres">
      <dgm:prSet presAssocID="{4CCB10B1-1165-4F62-A769-450C324CB7F7}" presName="node" presStyleLbl="node1" presStyleIdx="9" presStyleCnt="25">
        <dgm:presLayoutVars>
          <dgm:bulletEnabled val="1"/>
        </dgm:presLayoutVars>
      </dgm:prSet>
      <dgm:spPr>
        <a:prstGeom prst="snip2SameRect">
          <a:avLst/>
        </a:prstGeom>
      </dgm:spPr>
    </dgm:pt>
    <dgm:pt modelId="{CE3E09FF-3120-4CF3-B315-3066A75DEF3F}" type="pres">
      <dgm:prSet presAssocID="{B40E22ED-FD9B-4F53-BE75-C7E6733B29EC}" presName="sibTrans" presStyleCnt="0"/>
      <dgm:spPr/>
    </dgm:pt>
    <dgm:pt modelId="{CA0F92A0-E9F6-47B4-A932-C402CCDACD89}" type="pres">
      <dgm:prSet presAssocID="{CF2A560A-5A63-4470-911A-4940D80EBCA8}" presName="node" presStyleLbl="node1" presStyleIdx="10" presStyleCnt="25">
        <dgm:presLayoutVars>
          <dgm:bulletEnabled val="1"/>
        </dgm:presLayoutVars>
      </dgm:prSet>
      <dgm:spPr>
        <a:prstGeom prst="snip2SameRect">
          <a:avLst/>
        </a:prstGeom>
      </dgm:spPr>
    </dgm:pt>
    <dgm:pt modelId="{9F8B53D3-E5AF-413D-A990-791F9C77281F}" type="pres">
      <dgm:prSet presAssocID="{98DE0328-C807-4E7F-A080-534EF085D4C4}" presName="sibTrans" presStyleCnt="0"/>
      <dgm:spPr/>
    </dgm:pt>
    <dgm:pt modelId="{3EB142FA-8D49-4030-92D6-5CE8E7DB2AD4}" type="pres">
      <dgm:prSet presAssocID="{8FDF9342-87AE-4451-AB0D-92AE2BE8895E}" presName="node" presStyleLbl="node1" presStyleIdx="11" presStyleCnt="25">
        <dgm:presLayoutVars>
          <dgm:bulletEnabled val="1"/>
        </dgm:presLayoutVars>
      </dgm:prSet>
      <dgm:spPr>
        <a:prstGeom prst="snip2SameRect">
          <a:avLst/>
        </a:prstGeom>
      </dgm:spPr>
    </dgm:pt>
    <dgm:pt modelId="{FBFB7349-5CC6-4251-ADC8-609AD03C9EA0}" type="pres">
      <dgm:prSet presAssocID="{A321B3A0-A311-47F4-9EF2-4E82707FCBF1}" presName="sibTrans" presStyleCnt="0"/>
      <dgm:spPr/>
    </dgm:pt>
    <dgm:pt modelId="{99074606-5F4E-432D-9320-F1966842F5FA}" type="pres">
      <dgm:prSet presAssocID="{7888A811-1411-40EC-9053-F47C182D25C6}" presName="node" presStyleLbl="node1" presStyleIdx="12" presStyleCnt="25">
        <dgm:presLayoutVars>
          <dgm:bulletEnabled val="1"/>
        </dgm:presLayoutVars>
      </dgm:prSet>
      <dgm:spPr>
        <a:prstGeom prst="snip2SameRect">
          <a:avLst/>
        </a:prstGeom>
      </dgm:spPr>
    </dgm:pt>
    <dgm:pt modelId="{AFF8F7CA-E360-4438-AFBD-29EFB60DD9B3}" type="pres">
      <dgm:prSet presAssocID="{969ED718-F0D9-4C9B-A2E3-8FFEFB7D0F00}" presName="sibTrans" presStyleCnt="0"/>
      <dgm:spPr/>
    </dgm:pt>
    <dgm:pt modelId="{D9C710D0-3A00-4926-BB15-4253B89AE86E}" type="pres">
      <dgm:prSet presAssocID="{910830C7-C9BF-4C4E-9200-FE2245550A33}" presName="node" presStyleLbl="node1" presStyleIdx="13" presStyleCnt="25">
        <dgm:presLayoutVars>
          <dgm:bulletEnabled val="1"/>
        </dgm:presLayoutVars>
      </dgm:prSet>
      <dgm:spPr>
        <a:prstGeom prst="snip2SameRect">
          <a:avLst/>
        </a:prstGeom>
      </dgm:spPr>
    </dgm:pt>
    <dgm:pt modelId="{E3469BC0-2C3C-427F-A129-540BC029856D}" type="pres">
      <dgm:prSet presAssocID="{28F236AB-6B65-4145-96D2-1B1497C8B08F}" presName="sibTrans" presStyleCnt="0"/>
      <dgm:spPr/>
    </dgm:pt>
    <dgm:pt modelId="{E508AD63-94BB-426F-8B8A-C0A91AC71945}" type="pres">
      <dgm:prSet presAssocID="{5951089F-4691-4813-A774-FF58F6FEB349}" presName="node" presStyleLbl="node1" presStyleIdx="14" presStyleCnt="25">
        <dgm:presLayoutVars>
          <dgm:bulletEnabled val="1"/>
        </dgm:presLayoutVars>
      </dgm:prSet>
      <dgm:spPr>
        <a:prstGeom prst="snip2SameRect">
          <a:avLst/>
        </a:prstGeom>
      </dgm:spPr>
    </dgm:pt>
    <dgm:pt modelId="{4A3C78B5-7CE6-4E75-9A82-1508BA3F4B09}" type="pres">
      <dgm:prSet presAssocID="{1EDCBCB6-5ECE-442C-99B1-5A6B4D18AF9A}" presName="sibTrans" presStyleCnt="0"/>
      <dgm:spPr/>
    </dgm:pt>
    <dgm:pt modelId="{F6D26A2E-DEE8-4164-A65B-58607BD40605}" type="pres">
      <dgm:prSet presAssocID="{36E3FC19-1BF2-474E-BBDC-70C47B298C5D}" presName="node" presStyleLbl="node1" presStyleIdx="15" presStyleCnt="25">
        <dgm:presLayoutVars>
          <dgm:bulletEnabled val="1"/>
        </dgm:presLayoutVars>
      </dgm:prSet>
      <dgm:spPr>
        <a:prstGeom prst="snip2SameRect">
          <a:avLst/>
        </a:prstGeom>
      </dgm:spPr>
    </dgm:pt>
    <dgm:pt modelId="{95769CFA-C022-4815-95E9-3E34D1517EE3}" type="pres">
      <dgm:prSet presAssocID="{B75A76B5-E017-4D5A-BE9C-76A0E4DE7A85}" presName="sibTrans" presStyleCnt="0"/>
      <dgm:spPr/>
    </dgm:pt>
    <dgm:pt modelId="{0B895CB6-3144-4E25-9CDF-9E31773773F4}" type="pres">
      <dgm:prSet presAssocID="{14085BBB-A82C-4828-9CB8-8EADF468C62A}" presName="node" presStyleLbl="node1" presStyleIdx="16" presStyleCnt="25">
        <dgm:presLayoutVars>
          <dgm:bulletEnabled val="1"/>
        </dgm:presLayoutVars>
      </dgm:prSet>
      <dgm:spPr>
        <a:prstGeom prst="snip2SameRect">
          <a:avLst/>
        </a:prstGeom>
      </dgm:spPr>
    </dgm:pt>
    <dgm:pt modelId="{30EFA938-F350-4EE4-9624-78A821D84FCC}" type="pres">
      <dgm:prSet presAssocID="{68E1EDC7-DB5E-4D4F-8401-42CDB0397226}" presName="sibTrans" presStyleCnt="0"/>
      <dgm:spPr/>
    </dgm:pt>
    <dgm:pt modelId="{D4B29CB6-9AE2-4EEA-B86B-30A73EBC1B5E}" type="pres">
      <dgm:prSet presAssocID="{32686B30-8C4F-493D-BFC3-A64C29A4482A}" presName="node" presStyleLbl="node1" presStyleIdx="17" presStyleCnt="25">
        <dgm:presLayoutVars>
          <dgm:bulletEnabled val="1"/>
        </dgm:presLayoutVars>
      </dgm:prSet>
      <dgm:spPr>
        <a:prstGeom prst="snip2SameRect">
          <a:avLst/>
        </a:prstGeom>
      </dgm:spPr>
    </dgm:pt>
    <dgm:pt modelId="{0946D4A0-4443-4833-B5CA-DD65F9F80D43}" type="pres">
      <dgm:prSet presAssocID="{34B38D46-D674-48FF-917B-FE4DBC3FD71E}" presName="sibTrans" presStyleCnt="0"/>
      <dgm:spPr/>
    </dgm:pt>
    <dgm:pt modelId="{57AD8849-2492-4B3E-8120-CB0C09C535BC}" type="pres">
      <dgm:prSet presAssocID="{840A7F7A-15A3-481D-9598-13F8FB8F6B81}" presName="node" presStyleLbl="node1" presStyleIdx="18" presStyleCnt="25">
        <dgm:presLayoutVars>
          <dgm:bulletEnabled val="1"/>
        </dgm:presLayoutVars>
      </dgm:prSet>
      <dgm:spPr>
        <a:prstGeom prst="snip2SameRect">
          <a:avLst/>
        </a:prstGeom>
      </dgm:spPr>
    </dgm:pt>
    <dgm:pt modelId="{9099857F-F009-4EC6-B9D2-82334A236FA0}" type="pres">
      <dgm:prSet presAssocID="{CC901A40-9A28-4840-A964-CC76A3E70885}" presName="sibTrans" presStyleCnt="0"/>
      <dgm:spPr/>
    </dgm:pt>
    <dgm:pt modelId="{78C98153-6F45-4F5B-93BD-D60306EC9DD8}" type="pres">
      <dgm:prSet presAssocID="{A51E4F6A-8790-43DD-ADAF-227435AAF463}" presName="node" presStyleLbl="node1" presStyleIdx="19" presStyleCnt="25">
        <dgm:presLayoutVars>
          <dgm:bulletEnabled val="1"/>
        </dgm:presLayoutVars>
      </dgm:prSet>
      <dgm:spPr>
        <a:prstGeom prst="snip2SameRect">
          <a:avLst/>
        </a:prstGeom>
      </dgm:spPr>
    </dgm:pt>
    <dgm:pt modelId="{7F141386-8C62-4F49-B15B-5C10D7BFB994}" type="pres">
      <dgm:prSet presAssocID="{5ECC2853-4308-44D5-8C3F-D80EA41855FE}" presName="sibTrans" presStyleCnt="0"/>
      <dgm:spPr/>
    </dgm:pt>
    <dgm:pt modelId="{FBE58F7F-C601-454B-9E1C-AA8A8BFA9D12}" type="pres">
      <dgm:prSet presAssocID="{2555144B-A63F-4E41-A0FA-2506B53B49D0}" presName="node" presStyleLbl="node1" presStyleIdx="20" presStyleCnt="25">
        <dgm:presLayoutVars>
          <dgm:bulletEnabled val="1"/>
        </dgm:presLayoutVars>
      </dgm:prSet>
      <dgm:spPr>
        <a:prstGeom prst="snip2SameRect">
          <a:avLst/>
        </a:prstGeom>
      </dgm:spPr>
    </dgm:pt>
    <dgm:pt modelId="{DEDC5F85-0050-4552-952D-6B5C73FBA1C0}" type="pres">
      <dgm:prSet presAssocID="{4746EC46-5068-4698-9D46-EF0254BCDF19}" presName="sibTrans" presStyleCnt="0"/>
      <dgm:spPr/>
    </dgm:pt>
    <dgm:pt modelId="{D7E118A9-80E5-47EB-9BF6-ADE7A583E2F1}" type="pres">
      <dgm:prSet presAssocID="{93F41347-9A20-4EEB-83A5-828116ECB34A}" presName="node" presStyleLbl="node1" presStyleIdx="21" presStyleCnt="25">
        <dgm:presLayoutVars>
          <dgm:bulletEnabled val="1"/>
        </dgm:presLayoutVars>
      </dgm:prSet>
      <dgm:spPr>
        <a:prstGeom prst="snip2SameRect">
          <a:avLst/>
        </a:prstGeom>
      </dgm:spPr>
    </dgm:pt>
    <dgm:pt modelId="{EF9C36F9-B689-42FA-A066-4C011B6F3B3C}" type="pres">
      <dgm:prSet presAssocID="{59DFF443-ACB1-489A-937E-EC48D962AF2A}" presName="sibTrans" presStyleCnt="0"/>
      <dgm:spPr/>
    </dgm:pt>
    <dgm:pt modelId="{52D29C36-F0D8-420E-B154-077A75DD8FF3}" type="pres">
      <dgm:prSet presAssocID="{2C1A4989-F261-4FA8-9BC5-8161D9926EE7}" presName="node" presStyleLbl="node1" presStyleIdx="22" presStyleCnt="25">
        <dgm:presLayoutVars>
          <dgm:bulletEnabled val="1"/>
        </dgm:presLayoutVars>
      </dgm:prSet>
      <dgm:spPr>
        <a:prstGeom prst="snip2SameRect">
          <a:avLst/>
        </a:prstGeom>
      </dgm:spPr>
    </dgm:pt>
    <dgm:pt modelId="{E6329794-CCA7-4891-BE55-C26FD5E7652C}" type="pres">
      <dgm:prSet presAssocID="{B78C28E1-2573-494B-A8CD-4B288B5E7F39}" presName="sibTrans" presStyleCnt="0"/>
      <dgm:spPr/>
    </dgm:pt>
    <dgm:pt modelId="{B2E3F2EA-7DD8-4DFA-817E-0E4D5FC059B9}" type="pres">
      <dgm:prSet presAssocID="{2EB82FDB-9E12-46F6-B086-30C1CE796799}" presName="node" presStyleLbl="node1" presStyleIdx="23" presStyleCnt="25">
        <dgm:presLayoutVars>
          <dgm:bulletEnabled val="1"/>
        </dgm:presLayoutVars>
      </dgm:prSet>
      <dgm:spPr>
        <a:prstGeom prst="snip2SameRect">
          <a:avLst/>
        </a:prstGeom>
      </dgm:spPr>
    </dgm:pt>
    <dgm:pt modelId="{11E36E43-62AB-4440-81B2-0B054FE62229}" type="pres">
      <dgm:prSet presAssocID="{39724723-8801-4B32-94C1-E7323A3E5D90}" presName="sibTrans" presStyleCnt="0"/>
      <dgm:spPr/>
    </dgm:pt>
    <dgm:pt modelId="{D5A7A0AF-6948-4B1E-BD28-55FF59CDB68B}" type="pres">
      <dgm:prSet presAssocID="{D208C0BA-1D0C-4B38-97FE-155D8AEBE072}" presName="node" presStyleLbl="node1" presStyleIdx="24" presStyleCnt="25">
        <dgm:presLayoutVars>
          <dgm:bulletEnabled val="1"/>
        </dgm:presLayoutVars>
      </dgm:prSet>
      <dgm:spPr>
        <a:prstGeom prst="snip2SameRect">
          <a:avLst/>
        </a:prstGeom>
      </dgm:spPr>
    </dgm:pt>
  </dgm:ptLst>
  <dgm:cxnLst>
    <dgm:cxn modelId="{218B3501-2D5A-4759-8A34-8726BDECA105}" srcId="{23C83CFF-D3C8-4604-AF25-BA526F6B40B9}" destId="{BF3420D9-5C79-47C1-8381-6C09B31FBE95}" srcOrd="0" destOrd="0" parTransId="{9007D8A8-4EBC-43A6-9E6A-28DE7AEB5B07}" sibTransId="{D656F628-C285-4E7F-935E-61CA7521A12A}"/>
    <dgm:cxn modelId="{4B137C02-54DF-4624-9A9F-1CC52BB9B2DC}" type="presOf" srcId="{32A6749C-2C8A-4F2D-927E-816D05F298C2}" destId="{01D61493-6B15-4915-B0D2-03C21C3BA9EC}" srcOrd="0" destOrd="0" presId="urn:microsoft.com/office/officeart/2005/8/layout/default"/>
    <dgm:cxn modelId="{55C80F0A-780C-4E5E-A739-CE3FA746603D}" type="presOf" srcId="{2555144B-A63F-4E41-A0FA-2506B53B49D0}" destId="{FBE58F7F-C601-454B-9E1C-AA8A8BFA9D12}" srcOrd="0" destOrd="0" presId="urn:microsoft.com/office/officeart/2005/8/layout/default"/>
    <dgm:cxn modelId="{CA46020D-CD7A-4928-9C1A-F1A47F5BBFDD}" type="presOf" srcId="{5951089F-4691-4813-A774-FF58F6FEB349}" destId="{E508AD63-94BB-426F-8B8A-C0A91AC71945}" srcOrd="0" destOrd="0" presId="urn:microsoft.com/office/officeart/2005/8/layout/default"/>
    <dgm:cxn modelId="{4BB27A0F-49C3-4A0A-AB26-9189F523D9B3}" srcId="{32A6749C-2C8A-4F2D-927E-816D05F298C2}" destId="{AD90D995-4714-4D4C-8396-1023535E2306}" srcOrd="0" destOrd="0" parTransId="{03EFCCAD-D320-4524-9168-29094F552A82}" sibTransId="{225D6946-0D2D-407E-8FC0-DBCBD12AB928}"/>
    <dgm:cxn modelId="{0387C011-AF0C-4B99-A62B-FEF8DFDEEA3D}" srcId="{32A6749C-2C8A-4F2D-927E-816D05F298C2}" destId="{7F869A82-3713-4CA4-B2BC-A745BC73A7D0}" srcOrd="7" destOrd="0" parTransId="{1417559A-D281-4098-AF62-2D2E8F666CC0}" sibTransId="{ADBC5D60-3C38-4D9E-AD5E-FA05B138D004}"/>
    <dgm:cxn modelId="{07408D23-0BF0-43C3-BC96-5118DFCEC22E}" type="presOf" srcId="{D208C0BA-1D0C-4B38-97FE-155D8AEBE072}" destId="{D5A7A0AF-6948-4B1E-BD28-55FF59CDB68B}" srcOrd="0" destOrd="0" presId="urn:microsoft.com/office/officeart/2005/8/layout/default"/>
    <dgm:cxn modelId="{813C5E29-D248-4BB9-A525-3C10A9749BF7}" srcId="{32A6749C-2C8A-4F2D-927E-816D05F298C2}" destId="{668622FA-0F0C-4A93-BB1B-E06A5978FC45}" srcOrd="6" destOrd="0" parTransId="{AC4C6E4F-5C5D-493A-AA97-9F568CE708C9}" sibTransId="{553573E9-576F-4AEE-8B7A-D8B859A6DF05}"/>
    <dgm:cxn modelId="{1605AD2F-DC91-4D64-8A60-C73D11B20120}" type="presOf" srcId="{7D8F9713-8E35-4FE6-9728-A5857F21F94F}" destId="{5A29E123-61E8-408E-B289-2DDFD971D33F}" srcOrd="0" destOrd="0" presId="urn:microsoft.com/office/officeart/2005/8/layout/default"/>
    <dgm:cxn modelId="{E071D732-EC89-4412-A356-F835F5152D90}" type="presOf" srcId="{CF2A560A-5A63-4470-911A-4940D80EBCA8}" destId="{CA0F92A0-E9F6-47B4-A932-C402CCDACD89}" srcOrd="0" destOrd="0" presId="urn:microsoft.com/office/officeart/2005/8/layout/default"/>
    <dgm:cxn modelId="{F0082238-467B-4A26-AC79-904A21A5C979}" srcId="{32A6749C-2C8A-4F2D-927E-816D05F298C2}" destId="{D208C0BA-1D0C-4B38-97FE-155D8AEBE072}" srcOrd="24" destOrd="0" parTransId="{56762749-8C3D-49C6-9163-67D0612D293C}" sibTransId="{1662BF03-2EB5-4808-85D0-C33B737297BD}"/>
    <dgm:cxn modelId="{1F22BC3A-078C-4A83-A613-D45173414993}" srcId="{32A6749C-2C8A-4F2D-927E-816D05F298C2}" destId="{36E3FC19-1BF2-474E-BBDC-70C47B298C5D}" srcOrd="15" destOrd="0" parTransId="{A68ADD96-BF4D-45F3-8063-B3809826371F}" sibTransId="{B75A76B5-E017-4D5A-BE9C-76A0E4DE7A85}"/>
    <dgm:cxn modelId="{45EB2340-7F34-4EAD-9222-55C2DD61E111}" type="presOf" srcId="{2EB82FDB-9E12-46F6-B086-30C1CE796799}" destId="{B2E3F2EA-7DD8-4DFA-817E-0E4D5FC059B9}" srcOrd="0" destOrd="0" presId="urn:microsoft.com/office/officeart/2005/8/layout/default"/>
    <dgm:cxn modelId="{04C2DD5E-E5F5-4427-993C-1DFDFFD81DD9}" type="presOf" srcId="{D9CB3073-D35E-447B-A2E8-8C46C6338BA5}" destId="{DC5C237A-9D90-480C-87AD-B984FC72D42B}" srcOrd="0" destOrd="0" presId="urn:microsoft.com/office/officeart/2005/8/layout/default"/>
    <dgm:cxn modelId="{948B385F-7DCD-497C-A150-342FC7FAFD23}" type="presOf" srcId="{910830C7-C9BF-4C4E-9200-FE2245550A33}" destId="{D9C710D0-3A00-4926-BB15-4253B89AE86E}" srcOrd="0" destOrd="0" presId="urn:microsoft.com/office/officeart/2005/8/layout/default"/>
    <dgm:cxn modelId="{98F53D62-87E7-4F0B-8E4F-00E8F7F6EE4D}" type="presOf" srcId="{8FDF9342-87AE-4451-AB0D-92AE2BE8895E}" destId="{3EB142FA-8D49-4030-92D6-5CE8E7DB2AD4}" srcOrd="0" destOrd="0" presId="urn:microsoft.com/office/officeart/2005/8/layout/default"/>
    <dgm:cxn modelId="{CEB71563-24C5-47E1-B5C1-598A98C88106}" srcId="{7D8F9713-8E35-4FE6-9728-A5857F21F94F}" destId="{638F44BF-B11B-4FD9-B74A-04636E26BA7D}" srcOrd="0" destOrd="0" parTransId="{7BF8C0F9-8728-44AD-9B63-D008BB828D8E}" sibTransId="{44867050-63E4-439D-A86E-AE3E48D04EEB}"/>
    <dgm:cxn modelId="{79E59343-4F28-4B19-ADE4-63E736B31D94}" srcId="{32A6749C-2C8A-4F2D-927E-816D05F298C2}" destId="{5951089F-4691-4813-A774-FF58F6FEB349}" srcOrd="14" destOrd="0" parTransId="{C390E1E6-8B2E-469B-B6F1-09C4CC8EA271}" sibTransId="{1EDCBCB6-5ECE-442C-99B1-5A6B4D18AF9A}"/>
    <dgm:cxn modelId="{B3D6FA68-B173-4504-BA0D-2D70E4685987}" srcId="{32A6749C-2C8A-4F2D-927E-816D05F298C2}" destId="{910830C7-C9BF-4C4E-9200-FE2245550A33}" srcOrd="13" destOrd="0" parTransId="{D37F8E31-2C7E-4B28-9B62-B57C247E31D2}" sibTransId="{28F236AB-6B65-4145-96D2-1B1497C8B08F}"/>
    <dgm:cxn modelId="{8C120549-9293-4E7F-9C04-BF4656EFB63B}" srcId="{32A6749C-2C8A-4F2D-927E-816D05F298C2}" destId="{14085BBB-A82C-4828-9CB8-8EADF468C62A}" srcOrd="16" destOrd="0" parTransId="{C943F091-7097-4DC2-A94A-7946D1E68C31}" sibTransId="{68E1EDC7-DB5E-4D4F-8401-42CDB0397226}"/>
    <dgm:cxn modelId="{F25E1049-4452-4819-A49E-AFC4D64C78E6}" type="presOf" srcId="{7F869A82-3713-4CA4-B2BC-A745BC73A7D0}" destId="{0B2372D0-CF0D-4D06-8FED-071C46599C2B}" srcOrd="0" destOrd="0" presId="urn:microsoft.com/office/officeart/2005/8/layout/default"/>
    <dgm:cxn modelId="{6310F049-C97D-4196-87FA-E0EA8791CF5D}" type="presOf" srcId="{A51E4F6A-8790-43DD-ADAF-227435AAF463}" destId="{78C98153-6F45-4F5B-93BD-D60306EC9DD8}" srcOrd="0" destOrd="0" presId="urn:microsoft.com/office/officeart/2005/8/layout/default"/>
    <dgm:cxn modelId="{CC22014A-4145-4D91-BECF-B33E526C98B4}" type="presOf" srcId="{36E3FC19-1BF2-474E-BBDC-70C47B298C5D}" destId="{F6D26A2E-DEE8-4164-A65B-58607BD40605}" srcOrd="0" destOrd="0" presId="urn:microsoft.com/office/officeart/2005/8/layout/default"/>
    <dgm:cxn modelId="{6F7B2B51-3922-49B6-8C83-7CC825D42726}" srcId="{32A6749C-2C8A-4F2D-927E-816D05F298C2}" destId="{A51E4F6A-8790-43DD-ADAF-227435AAF463}" srcOrd="19" destOrd="0" parTransId="{D3910274-B49E-4A68-BDC3-2F979627EDAC}" sibTransId="{5ECC2853-4308-44D5-8C3F-D80EA41855FE}"/>
    <dgm:cxn modelId="{C7E65073-621F-4748-BF24-99BEF1FD814D}" type="presOf" srcId="{BF3420D9-5C79-47C1-8381-6C09B31FBE95}" destId="{36198944-2C90-4353-8AFD-3698A2D0B847}" srcOrd="0" destOrd="1" presId="urn:microsoft.com/office/officeart/2005/8/layout/default"/>
    <dgm:cxn modelId="{3E1D4258-17C5-430C-B592-DB1532A3C6BE}" type="presOf" srcId="{668622FA-0F0C-4A93-BB1B-E06A5978FC45}" destId="{D5A997C0-8352-473F-B88C-C24A8D32B659}" srcOrd="0" destOrd="0" presId="urn:microsoft.com/office/officeart/2005/8/layout/default"/>
    <dgm:cxn modelId="{55B4827E-2EC5-4D12-B41A-92CF72887C5F}" type="presOf" srcId="{6C8C5C6E-C2E5-41EA-A4AB-DDF80A457347}" destId="{F6A8BFA9-8790-4F39-9A4F-32D66710FAE5}" srcOrd="0" destOrd="0" presId="urn:microsoft.com/office/officeart/2005/8/layout/default"/>
    <dgm:cxn modelId="{08027F8B-3FB9-4A5F-86B0-6976CD800A52}" type="presOf" srcId="{93F41347-9A20-4EEB-83A5-828116ECB34A}" destId="{D7E118A9-80E5-47EB-9BF6-ADE7A583E2F1}" srcOrd="0" destOrd="0" presId="urn:microsoft.com/office/officeart/2005/8/layout/default"/>
    <dgm:cxn modelId="{3F9E188E-6AA5-46A4-A647-B6E450E6888C}" type="presOf" srcId="{0EF2A5B4-DB06-45DF-88A0-DBEFC8CD0A83}" destId="{2AFF11AF-FE91-4427-B339-61BAFC402832}" srcOrd="0" destOrd="0" presId="urn:microsoft.com/office/officeart/2005/8/layout/default"/>
    <dgm:cxn modelId="{C2261090-E1F5-4D64-8819-0141681B97F6}" srcId="{32A6749C-2C8A-4F2D-927E-816D05F298C2}" destId="{32686B30-8C4F-493D-BFC3-A64C29A4482A}" srcOrd="17" destOrd="0" parTransId="{17874700-A2CA-4B7D-9BD0-9049317C6185}" sibTransId="{34B38D46-D674-48FF-917B-FE4DBC3FD71E}"/>
    <dgm:cxn modelId="{2A5CD090-1953-4149-AF01-900657CEFEFA}" type="presOf" srcId="{638F44BF-B11B-4FD9-B74A-04636E26BA7D}" destId="{5A29E123-61E8-408E-B289-2DDFD971D33F}" srcOrd="0" destOrd="1" presId="urn:microsoft.com/office/officeart/2005/8/layout/default"/>
    <dgm:cxn modelId="{F5EF5492-D914-4562-8EA4-089B4D01AAD4}" type="presOf" srcId="{7888A811-1411-40EC-9053-F47C182D25C6}" destId="{99074606-5F4E-432D-9320-F1966842F5FA}" srcOrd="0" destOrd="0" presId="urn:microsoft.com/office/officeart/2005/8/layout/default"/>
    <dgm:cxn modelId="{7171BC94-1709-4AB2-ADE9-0828D0105B92}" type="presOf" srcId="{4CCB10B1-1165-4F62-A769-450C324CB7F7}" destId="{B7692C5B-07E6-4519-AF64-437C02E838C8}" srcOrd="0" destOrd="0" presId="urn:microsoft.com/office/officeart/2005/8/layout/default"/>
    <dgm:cxn modelId="{C08FD395-54EA-4B5C-B51C-8D9145F25BC7}" type="presOf" srcId="{2C1A4989-F261-4FA8-9BC5-8161D9926EE7}" destId="{52D29C36-F0D8-420E-B154-077A75DD8FF3}" srcOrd="0" destOrd="0" presId="urn:microsoft.com/office/officeart/2005/8/layout/default"/>
    <dgm:cxn modelId="{71960F96-CEA1-4424-99BF-DC3C023D5E1F}" srcId="{32A6749C-2C8A-4F2D-927E-816D05F298C2}" destId="{CF2A560A-5A63-4470-911A-4940D80EBCA8}" srcOrd="10" destOrd="0" parTransId="{5F7887D4-7C4F-47DB-B6A9-C304D9B51C29}" sibTransId="{98DE0328-C807-4E7F-A080-534EF085D4C4}"/>
    <dgm:cxn modelId="{A34DD296-97B8-4177-A19F-5BC8287E8E86}" srcId="{32A6749C-2C8A-4F2D-927E-816D05F298C2}" destId="{2555144B-A63F-4E41-A0FA-2506B53B49D0}" srcOrd="20" destOrd="0" parTransId="{40D8CB90-4E5A-4915-94A6-F0363BE13010}" sibTransId="{4746EC46-5068-4698-9D46-EF0254BCDF19}"/>
    <dgm:cxn modelId="{A5B3E49B-AEB3-41F1-A0DD-F8B6F3DB93E3}" srcId="{32A6749C-2C8A-4F2D-927E-816D05F298C2}" destId="{946F1D35-56B1-4C1C-933C-2B4CD5BE2C1E}" srcOrd="2" destOrd="0" parTransId="{492A87B9-1EE9-44C3-9F88-53B1968548F3}" sibTransId="{A6E357C0-5AED-4212-9AFE-EDCA963AE509}"/>
    <dgm:cxn modelId="{118DD4A0-6F8E-44AE-9897-152F38F56AD6}" srcId="{32A6749C-2C8A-4F2D-927E-816D05F298C2}" destId="{7888A811-1411-40EC-9053-F47C182D25C6}" srcOrd="12" destOrd="0" parTransId="{A570BEC0-51CF-4001-95D2-7798FA0D3DA3}" sibTransId="{969ED718-F0D9-4C9B-A2E3-8FFEFB7D0F00}"/>
    <dgm:cxn modelId="{6AF683A8-C51E-4230-9A90-840038E86345}" srcId="{32A6749C-2C8A-4F2D-927E-816D05F298C2}" destId="{8FDF9342-87AE-4451-AB0D-92AE2BE8895E}" srcOrd="11" destOrd="0" parTransId="{1403B422-3AE8-4A1C-B66C-E0792B442927}" sibTransId="{A321B3A0-A311-47F4-9EF2-4E82707FCBF1}"/>
    <dgm:cxn modelId="{E03986A8-9F96-42CA-88C7-F11311BE9699}" srcId="{32A6749C-2C8A-4F2D-927E-816D05F298C2}" destId="{23C83CFF-D3C8-4604-AF25-BA526F6B40B9}" srcOrd="8" destOrd="0" parTransId="{46B360B5-57F8-4213-800B-11628AE8BA3A}" sibTransId="{748F573C-E597-4116-8503-170D6B6AC169}"/>
    <dgm:cxn modelId="{347FE5B6-0265-4E90-9DF6-F2C0DCB121BC}" type="presOf" srcId="{840A7F7A-15A3-481D-9598-13F8FB8F6B81}" destId="{57AD8849-2492-4B3E-8120-CB0C09C535BC}" srcOrd="0" destOrd="0" presId="urn:microsoft.com/office/officeart/2005/8/layout/default"/>
    <dgm:cxn modelId="{147FD5B8-E928-433B-9030-FCAF2EB38C48}" type="presOf" srcId="{946F1D35-56B1-4C1C-933C-2B4CD5BE2C1E}" destId="{7857F07C-C148-48D8-9F62-FA31C721BF99}" srcOrd="0" destOrd="0" presId="urn:microsoft.com/office/officeart/2005/8/layout/default"/>
    <dgm:cxn modelId="{DD2401C1-CC78-4758-90DD-452BD10534EB}" srcId="{32A6749C-2C8A-4F2D-927E-816D05F298C2}" destId="{93F41347-9A20-4EEB-83A5-828116ECB34A}" srcOrd="21" destOrd="0" parTransId="{5971106C-96C8-4409-BDE9-07CBA4DD0360}" sibTransId="{59DFF443-ACB1-489A-937E-EC48D962AF2A}"/>
    <dgm:cxn modelId="{B91CC7C2-CFA3-4242-A0B4-FCE95F29B83C}" srcId="{32A6749C-2C8A-4F2D-927E-816D05F298C2}" destId="{4CCB10B1-1165-4F62-A769-450C324CB7F7}" srcOrd="9" destOrd="0" parTransId="{544E44C4-3E8B-44BB-B2BF-6EC4C643E8AB}" sibTransId="{B40E22ED-FD9B-4F53-BE75-C7E6733B29EC}"/>
    <dgm:cxn modelId="{8604A4C6-0C07-4956-B5AA-68E430AA9E08}" type="presOf" srcId="{32686B30-8C4F-493D-BFC3-A64C29A4482A}" destId="{D4B29CB6-9AE2-4EEA-B86B-30A73EBC1B5E}" srcOrd="0" destOrd="0" presId="urn:microsoft.com/office/officeart/2005/8/layout/default"/>
    <dgm:cxn modelId="{BD3DE4C7-EE32-496F-A61E-4A428E8B6B8A}" srcId="{32A6749C-2C8A-4F2D-927E-816D05F298C2}" destId="{840A7F7A-15A3-481D-9598-13F8FB8F6B81}" srcOrd="18" destOrd="0" parTransId="{FFFD3DDF-62E1-478C-A2BD-E14B0B449752}" sibTransId="{CC901A40-9A28-4840-A964-CC76A3E70885}"/>
    <dgm:cxn modelId="{7F921DC8-549D-4117-93D3-76A1A964409A}" type="presOf" srcId="{23C83CFF-D3C8-4604-AF25-BA526F6B40B9}" destId="{36198944-2C90-4353-8AFD-3698A2D0B847}" srcOrd="0" destOrd="0" presId="urn:microsoft.com/office/officeart/2005/8/layout/default"/>
    <dgm:cxn modelId="{A5884ECC-1987-4477-B2B1-6C39A80F7681}" srcId="{32A6749C-2C8A-4F2D-927E-816D05F298C2}" destId="{0EF2A5B4-DB06-45DF-88A0-DBEFC8CD0A83}" srcOrd="4" destOrd="0" parTransId="{EF965BDB-44F0-4AFA-BB9E-FC172799C1A9}" sibTransId="{956E7406-3675-472D-9FA7-2B2B4E20C581}"/>
    <dgm:cxn modelId="{247D7BE4-184D-4792-AC7E-8416A2AA5AA8}" srcId="{32A6749C-2C8A-4F2D-927E-816D05F298C2}" destId="{D9CB3073-D35E-447B-A2E8-8C46C6338BA5}" srcOrd="1" destOrd="0" parTransId="{32BF167D-21CD-41BD-9BB8-D0D2776DCCB1}" sibTransId="{42587DCF-5D65-4279-B3E4-47E9E989A179}"/>
    <dgm:cxn modelId="{B327D5E6-CCB6-4459-A006-CF304CF375C2}" srcId="{32A6749C-2C8A-4F2D-927E-816D05F298C2}" destId="{2EB82FDB-9E12-46F6-B086-30C1CE796799}" srcOrd="23" destOrd="0" parTransId="{4289ABCB-94EA-4B96-9860-1064E5176699}" sibTransId="{39724723-8801-4B32-94C1-E7323A3E5D90}"/>
    <dgm:cxn modelId="{AE1BA0E8-5405-4DF3-8379-F33DBBE78AF5}" srcId="{32A6749C-2C8A-4F2D-927E-816D05F298C2}" destId="{6C8C5C6E-C2E5-41EA-A4AB-DDF80A457347}" srcOrd="3" destOrd="0" parTransId="{A86F1470-EE34-4EF8-9903-6FF0FD71E5A6}" sibTransId="{9FFCF859-1A12-4ABC-8037-10EF4F44EB9B}"/>
    <dgm:cxn modelId="{E84117EA-02E6-40F2-A959-D37C16F3750C}" type="presOf" srcId="{14085BBB-A82C-4828-9CB8-8EADF468C62A}" destId="{0B895CB6-3144-4E25-9CDF-9E31773773F4}" srcOrd="0" destOrd="0" presId="urn:microsoft.com/office/officeart/2005/8/layout/default"/>
    <dgm:cxn modelId="{563826F1-8B1F-4575-B315-FB2AD6696488}" srcId="{32A6749C-2C8A-4F2D-927E-816D05F298C2}" destId="{2C1A4989-F261-4FA8-9BC5-8161D9926EE7}" srcOrd="22" destOrd="0" parTransId="{5379D486-C5CE-41C8-AAF1-26A0265D53F9}" sibTransId="{B78C28E1-2573-494B-A8CD-4B288B5E7F39}"/>
    <dgm:cxn modelId="{D87E99F1-452A-439E-A78F-BCA2A00D308F}" srcId="{32A6749C-2C8A-4F2D-927E-816D05F298C2}" destId="{7D8F9713-8E35-4FE6-9728-A5857F21F94F}" srcOrd="5" destOrd="0" parTransId="{BB49B74A-3C90-47D6-80E2-256B40CC31AD}" sibTransId="{E12A3AC0-92B1-44EB-AA40-B61B13E9910B}"/>
    <dgm:cxn modelId="{A5FE54F9-7CB0-4ACE-95D0-C4D913B7093E}" type="presOf" srcId="{AD90D995-4714-4D4C-8396-1023535E2306}" destId="{EF328F59-348E-4F0B-83A1-BDE6D9F5A2DB}" srcOrd="0" destOrd="0" presId="urn:microsoft.com/office/officeart/2005/8/layout/default"/>
    <dgm:cxn modelId="{4ADC0C00-628D-4F1C-9847-F320F70D3633}" type="presParOf" srcId="{01D61493-6B15-4915-B0D2-03C21C3BA9EC}" destId="{EF328F59-348E-4F0B-83A1-BDE6D9F5A2DB}" srcOrd="0" destOrd="0" presId="urn:microsoft.com/office/officeart/2005/8/layout/default"/>
    <dgm:cxn modelId="{308E6647-F606-463C-9B1B-570A61973CB5}" type="presParOf" srcId="{01D61493-6B15-4915-B0D2-03C21C3BA9EC}" destId="{78E4CBD8-495D-48CE-8E14-307F1B397599}" srcOrd="1" destOrd="0" presId="urn:microsoft.com/office/officeart/2005/8/layout/default"/>
    <dgm:cxn modelId="{A052F9D8-A28C-4389-A2FE-4A083E029A3F}" type="presParOf" srcId="{01D61493-6B15-4915-B0D2-03C21C3BA9EC}" destId="{DC5C237A-9D90-480C-87AD-B984FC72D42B}" srcOrd="2" destOrd="0" presId="urn:microsoft.com/office/officeart/2005/8/layout/default"/>
    <dgm:cxn modelId="{4EA4969F-E7B9-4876-B9F9-6DA1338DF45B}" type="presParOf" srcId="{01D61493-6B15-4915-B0D2-03C21C3BA9EC}" destId="{9DA7B0E6-8F66-45C2-B7D8-02D527CF66C0}" srcOrd="3" destOrd="0" presId="urn:microsoft.com/office/officeart/2005/8/layout/default"/>
    <dgm:cxn modelId="{8FFAFC39-8A13-4EEC-9A4F-DEA5D470CF74}" type="presParOf" srcId="{01D61493-6B15-4915-B0D2-03C21C3BA9EC}" destId="{7857F07C-C148-48D8-9F62-FA31C721BF99}" srcOrd="4" destOrd="0" presId="urn:microsoft.com/office/officeart/2005/8/layout/default"/>
    <dgm:cxn modelId="{9E2771E6-074D-4C8B-BDDF-23DE8D1DB9AF}" type="presParOf" srcId="{01D61493-6B15-4915-B0D2-03C21C3BA9EC}" destId="{6E6DB60E-F95D-4DCC-B7E2-0D1115875CB7}" srcOrd="5" destOrd="0" presId="urn:microsoft.com/office/officeart/2005/8/layout/default"/>
    <dgm:cxn modelId="{4B03CC7C-24A6-401A-83CC-BA1F238DEFA3}" type="presParOf" srcId="{01D61493-6B15-4915-B0D2-03C21C3BA9EC}" destId="{F6A8BFA9-8790-4F39-9A4F-32D66710FAE5}" srcOrd="6" destOrd="0" presId="urn:microsoft.com/office/officeart/2005/8/layout/default"/>
    <dgm:cxn modelId="{11425EB6-9023-43DF-911E-3EE6356DE3A7}" type="presParOf" srcId="{01D61493-6B15-4915-B0D2-03C21C3BA9EC}" destId="{0C52C002-8A42-4180-8196-740F93298C8E}" srcOrd="7" destOrd="0" presId="urn:microsoft.com/office/officeart/2005/8/layout/default"/>
    <dgm:cxn modelId="{A98B31C2-EE42-4FCB-98E0-CF0254FDFB09}" type="presParOf" srcId="{01D61493-6B15-4915-B0D2-03C21C3BA9EC}" destId="{2AFF11AF-FE91-4427-B339-61BAFC402832}" srcOrd="8" destOrd="0" presId="urn:microsoft.com/office/officeart/2005/8/layout/default"/>
    <dgm:cxn modelId="{224B67BC-1D62-4E95-8ACE-929B55F04C9E}" type="presParOf" srcId="{01D61493-6B15-4915-B0D2-03C21C3BA9EC}" destId="{981BCFF3-08CB-4153-9DCC-0F81848F6150}" srcOrd="9" destOrd="0" presId="urn:microsoft.com/office/officeart/2005/8/layout/default"/>
    <dgm:cxn modelId="{74E42622-E25D-440E-A59F-83C525F23FA1}" type="presParOf" srcId="{01D61493-6B15-4915-B0D2-03C21C3BA9EC}" destId="{5A29E123-61E8-408E-B289-2DDFD971D33F}" srcOrd="10" destOrd="0" presId="urn:microsoft.com/office/officeart/2005/8/layout/default"/>
    <dgm:cxn modelId="{F6426CC1-5D96-49AB-9C7C-188760DFA77A}" type="presParOf" srcId="{01D61493-6B15-4915-B0D2-03C21C3BA9EC}" destId="{EB0319DB-F65E-41F2-86FF-89C32A66BF89}" srcOrd="11" destOrd="0" presId="urn:microsoft.com/office/officeart/2005/8/layout/default"/>
    <dgm:cxn modelId="{DDB924F2-A7EE-4674-B016-6ABDD278BA2A}" type="presParOf" srcId="{01D61493-6B15-4915-B0D2-03C21C3BA9EC}" destId="{D5A997C0-8352-473F-B88C-C24A8D32B659}" srcOrd="12" destOrd="0" presId="urn:microsoft.com/office/officeart/2005/8/layout/default"/>
    <dgm:cxn modelId="{7B886EE0-EA4F-46F1-8288-AA29F443A49A}" type="presParOf" srcId="{01D61493-6B15-4915-B0D2-03C21C3BA9EC}" destId="{D346E362-A79F-4BB3-B579-FC3B0033E3AE}" srcOrd="13" destOrd="0" presId="urn:microsoft.com/office/officeart/2005/8/layout/default"/>
    <dgm:cxn modelId="{BFDCB9E2-6E8F-4D29-8583-90C9A964AE36}" type="presParOf" srcId="{01D61493-6B15-4915-B0D2-03C21C3BA9EC}" destId="{0B2372D0-CF0D-4D06-8FED-071C46599C2B}" srcOrd="14" destOrd="0" presId="urn:microsoft.com/office/officeart/2005/8/layout/default"/>
    <dgm:cxn modelId="{80A02812-60B2-4C96-A18C-9BDA00358303}" type="presParOf" srcId="{01D61493-6B15-4915-B0D2-03C21C3BA9EC}" destId="{A1EDBDAD-3C10-4C68-A1B5-A332E0DE8038}" srcOrd="15" destOrd="0" presId="urn:microsoft.com/office/officeart/2005/8/layout/default"/>
    <dgm:cxn modelId="{05EB357C-D3B3-4290-8388-D90ADF334B78}" type="presParOf" srcId="{01D61493-6B15-4915-B0D2-03C21C3BA9EC}" destId="{36198944-2C90-4353-8AFD-3698A2D0B847}" srcOrd="16" destOrd="0" presId="urn:microsoft.com/office/officeart/2005/8/layout/default"/>
    <dgm:cxn modelId="{7A29D834-96C0-4B5D-B024-02DBF9CFED21}" type="presParOf" srcId="{01D61493-6B15-4915-B0D2-03C21C3BA9EC}" destId="{6D14F755-3FD4-44D3-969F-EA52D85D08DC}" srcOrd="17" destOrd="0" presId="urn:microsoft.com/office/officeart/2005/8/layout/default"/>
    <dgm:cxn modelId="{A1836ED2-573A-4029-A089-5721A27B28EE}" type="presParOf" srcId="{01D61493-6B15-4915-B0D2-03C21C3BA9EC}" destId="{B7692C5B-07E6-4519-AF64-437C02E838C8}" srcOrd="18" destOrd="0" presId="urn:microsoft.com/office/officeart/2005/8/layout/default"/>
    <dgm:cxn modelId="{D848976F-DC31-4381-BC8A-1519A7C0E121}" type="presParOf" srcId="{01D61493-6B15-4915-B0D2-03C21C3BA9EC}" destId="{CE3E09FF-3120-4CF3-B315-3066A75DEF3F}" srcOrd="19" destOrd="0" presId="urn:microsoft.com/office/officeart/2005/8/layout/default"/>
    <dgm:cxn modelId="{5E2B1360-C6B3-4E3A-AF93-05EF7BBE5D92}" type="presParOf" srcId="{01D61493-6B15-4915-B0D2-03C21C3BA9EC}" destId="{CA0F92A0-E9F6-47B4-A932-C402CCDACD89}" srcOrd="20" destOrd="0" presId="urn:microsoft.com/office/officeart/2005/8/layout/default"/>
    <dgm:cxn modelId="{33F21987-0DB7-47D2-B1AE-FD9AD7336D61}" type="presParOf" srcId="{01D61493-6B15-4915-B0D2-03C21C3BA9EC}" destId="{9F8B53D3-E5AF-413D-A990-791F9C77281F}" srcOrd="21" destOrd="0" presId="urn:microsoft.com/office/officeart/2005/8/layout/default"/>
    <dgm:cxn modelId="{380E4D70-937C-4172-AF92-300D09F6022B}" type="presParOf" srcId="{01D61493-6B15-4915-B0D2-03C21C3BA9EC}" destId="{3EB142FA-8D49-4030-92D6-5CE8E7DB2AD4}" srcOrd="22" destOrd="0" presId="urn:microsoft.com/office/officeart/2005/8/layout/default"/>
    <dgm:cxn modelId="{F7431ADF-B7CD-45D1-86F7-198E8737EC2A}" type="presParOf" srcId="{01D61493-6B15-4915-B0D2-03C21C3BA9EC}" destId="{FBFB7349-5CC6-4251-ADC8-609AD03C9EA0}" srcOrd="23" destOrd="0" presId="urn:microsoft.com/office/officeart/2005/8/layout/default"/>
    <dgm:cxn modelId="{19D72776-CDC5-4447-B0C2-0C70596186E6}" type="presParOf" srcId="{01D61493-6B15-4915-B0D2-03C21C3BA9EC}" destId="{99074606-5F4E-432D-9320-F1966842F5FA}" srcOrd="24" destOrd="0" presId="urn:microsoft.com/office/officeart/2005/8/layout/default"/>
    <dgm:cxn modelId="{AD417C68-017C-4514-87F2-3EEF13374902}" type="presParOf" srcId="{01D61493-6B15-4915-B0D2-03C21C3BA9EC}" destId="{AFF8F7CA-E360-4438-AFBD-29EFB60DD9B3}" srcOrd="25" destOrd="0" presId="urn:microsoft.com/office/officeart/2005/8/layout/default"/>
    <dgm:cxn modelId="{B2BCE934-A36C-4D0F-9320-523895E9A600}" type="presParOf" srcId="{01D61493-6B15-4915-B0D2-03C21C3BA9EC}" destId="{D9C710D0-3A00-4926-BB15-4253B89AE86E}" srcOrd="26" destOrd="0" presId="urn:microsoft.com/office/officeart/2005/8/layout/default"/>
    <dgm:cxn modelId="{716F4A6D-5D4F-455F-9622-DBF75656BAFA}" type="presParOf" srcId="{01D61493-6B15-4915-B0D2-03C21C3BA9EC}" destId="{E3469BC0-2C3C-427F-A129-540BC029856D}" srcOrd="27" destOrd="0" presId="urn:microsoft.com/office/officeart/2005/8/layout/default"/>
    <dgm:cxn modelId="{4AC7C29D-6728-44BB-8974-5DDF36823600}" type="presParOf" srcId="{01D61493-6B15-4915-B0D2-03C21C3BA9EC}" destId="{E508AD63-94BB-426F-8B8A-C0A91AC71945}" srcOrd="28" destOrd="0" presId="urn:microsoft.com/office/officeart/2005/8/layout/default"/>
    <dgm:cxn modelId="{824618A5-8FEB-4999-BE72-0951F85BAF37}" type="presParOf" srcId="{01D61493-6B15-4915-B0D2-03C21C3BA9EC}" destId="{4A3C78B5-7CE6-4E75-9A82-1508BA3F4B09}" srcOrd="29" destOrd="0" presId="urn:microsoft.com/office/officeart/2005/8/layout/default"/>
    <dgm:cxn modelId="{A2A925E9-BAEB-4283-9ACA-5A74DA07C2ED}" type="presParOf" srcId="{01D61493-6B15-4915-B0D2-03C21C3BA9EC}" destId="{F6D26A2E-DEE8-4164-A65B-58607BD40605}" srcOrd="30" destOrd="0" presId="urn:microsoft.com/office/officeart/2005/8/layout/default"/>
    <dgm:cxn modelId="{F6D16ECA-4157-4DC3-9CD5-CD772E570C96}" type="presParOf" srcId="{01D61493-6B15-4915-B0D2-03C21C3BA9EC}" destId="{95769CFA-C022-4815-95E9-3E34D1517EE3}" srcOrd="31" destOrd="0" presId="urn:microsoft.com/office/officeart/2005/8/layout/default"/>
    <dgm:cxn modelId="{0D342675-9776-4A6C-8D0B-343F660FB6BA}" type="presParOf" srcId="{01D61493-6B15-4915-B0D2-03C21C3BA9EC}" destId="{0B895CB6-3144-4E25-9CDF-9E31773773F4}" srcOrd="32" destOrd="0" presId="urn:microsoft.com/office/officeart/2005/8/layout/default"/>
    <dgm:cxn modelId="{EFE0B4D5-8E8A-4D11-8892-DFF2737E03DE}" type="presParOf" srcId="{01D61493-6B15-4915-B0D2-03C21C3BA9EC}" destId="{30EFA938-F350-4EE4-9624-78A821D84FCC}" srcOrd="33" destOrd="0" presId="urn:microsoft.com/office/officeart/2005/8/layout/default"/>
    <dgm:cxn modelId="{545009B9-BE4F-44A5-AC23-A60A91126DE4}" type="presParOf" srcId="{01D61493-6B15-4915-B0D2-03C21C3BA9EC}" destId="{D4B29CB6-9AE2-4EEA-B86B-30A73EBC1B5E}" srcOrd="34" destOrd="0" presId="urn:microsoft.com/office/officeart/2005/8/layout/default"/>
    <dgm:cxn modelId="{1CEE84E2-77FD-4494-B531-995E6B70ED55}" type="presParOf" srcId="{01D61493-6B15-4915-B0D2-03C21C3BA9EC}" destId="{0946D4A0-4443-4833-B5CA-DD65F9F80D43}" srcOrd="35" destOrd="0" presId="urn:microsoft.com/office/officeart/2005/8/layout/default"/>
    <dgm:cxn modelId="{2D2B5960-2D24-43BE-B61E-AA368F355B2E}" type="presParOf" srcId="{01D61493-6B15-4915-B0D2-03C21C3BA9EC}" destId="{57AD8849-2492-4B3E-8120-CB0C09C535BC}" srcOrd="36" destOrd="0" presId="urn:microsoft.com/office/officeart/2005/8/layout/default"/>
    <dgm:cxn modelId="{6FE93056-0E54-415A-8F93-98874A2A01EE}" type="presParOf" srcId="{01D61493-6B15-4915-B0D2-03C21C3BA9EC}" destId="{9099857F-F009-4EC6-B9D2-82334A236FA0}" srcOrd="37" destOrd="0" presId="urn:microsoft.com/office/officeart/2005/8/layout/default"/>
    <dgm:cxn modelId="{1842ADFF-B33B-42A8-B906-BCF1E3BE6A3E}" type="presParOf" srcId="{01D61493-6B15-4915-B0D2-03C21C3BA9EC}" destId="{78C98153-6F45-4F5B-93BD-D60306EC9DD8}" srcOrd="38" destOrd="0" presId="urn:microsoft.com/office/officeart/2005/8/layout/default"/>
    <dgm:cxn modelId="{C74D6AB9-61C5-4D7F-B2AB-C8ECA3E5C383}" type="presParOf" srcId="{01D61493-6B15-4915-B0D2-03C21C3BA9EC}" destId="{7F141386-8C62-4F49-B15B-5C10D7BFB994}" srcOrd="39" destOrd="0" presId="urn:microsoft.com/office/officeart/2005/8/layout/default"/>
    <dgm:cxn modelId="{8948CD72-983C-45EC-8DE8-61DF798D4FF7}" type="presParOf" srcId="{01D61493-6B15-4915-B0D2-03C21C3BA9EC}" destId="{FBE58F7F-C601-454B-9E1C-AA8A8BFA9D12}" srcOrd="40" destOrd="0" presId="urn:microsoft.com/office/officeart/2005/8/layout/default"/>
    <dgm:cxn modelId="{72D93A6D-EC00-4D99-827B-AE1407CC0CF2}" type="presParOf" srcId="{01D61493-6B15-4915-B0D2-03C21C3BA9EC}" destId="{DEDC5F85-0050-4552-952D-6B5C73FBA1C0}" srcOrd="41" destOrd="0" presId="urn:microsoft.com/office/officeart/2005/8/layout/default"/>
    <dgm:cxn modelId="{51684D5D-EFAF-44CC-887A-56F46BD7726F}" type="presParOf" srcId="{01D61493-6B15-4915-B0D2-03C21C3BA9EC}" destId="{D7E118A9-80E5-47EB-9BF6-ADE7A583E2F1}" srcOrd="42" destOrd="0" presId="urn:microsoft.com/office/officeart/2005/8/layout/default"/>
    <dgm:cxn modelId="{9256D8D3-5C2E-4901-BBD2-8FF09D2157CA}" type="presParOf" srcId="{01D61493-6B15-4915-B0D2-03C21C3BA9EC}" destId="{EF9C36F9-B689-42FA-A066-4C011B6F3B3C}" srcOrd="43" destOrd="0" presId="urn:microsoft.com/office/officeart/2005/8/layout/default"/>
    <dgm:cxn modelId="{5E072525-381D-42DD-9339-39876B451E8E}" type="presParOf" srcId="{01D61493-6B15-4915-B0D2-03C21C3BA9EC}" destId="{52D29C36-F0D8-420E-B154-077A75DD8FF3}" srcOrd="44" destOrd="0" presId="urn:microsoft.com/office/officeart/2005/8/layout/default"/>
    <dgm:cxn modelId="{22906DD3-100C-444A-9C41-428DE62B549B}" type="presParOf" srcId="{01D61493-6B15-4915-B0D2-03C21C3BA9EC}" destId="{E6329794-CCA7-4891-BE55-C26FD5E7652C}" srcOrd="45" destOrd="0" presId="urn:microsoft.com/office/officeart/2005/8/layout/default"/>
    <dgm:cxn modelId="{C0414C9C-DC80-48EA-BF18-D21B39472AD3}" type="presParOf" srcId="{01D61493-6B15-4915-B0D2-03C21C3BA9EC}" destId="{B2E3F2EA-7DD8-4DFA-817E-0E4D5FC059B9}" srcOrd="46" destOrd="0" presId="urn:microsoft.com/office/officeart/2005/8/layout/default"/>
    <dgm:cxn modelId="{C207614A-DE6A-48E0-B0E6-442CFB1248F6}" type="presParOf" srcId="{01D61493-6B15-4915-B0D2-03C21C3BA9EC}" destId="{11E36E43-62AB-4440-81B2-0B054FE62229}" srcOrd="47" destOrd="0" presId="urn:microsoft.com/office/officeart/2005/8/layout/default"/>
    <dgm:cxn modelId="{95068B01-211D-41D4-A903-E8E1F4D6CAE7}" type="presParOf" srcId="{01D61493-6B15-4915-B0D2-03C21C3BA9EC}" destId="{D5A7A0AF-6948-4B1E-BD28-55FF59CDB68B}"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A6749C-2C8A-4F2D-927E-816D05F298C2}" type="doc">
      <dgm:prSet loTypeId="urn:microsoft.com/office/officeart/2005/8/layout/default" loCatId="list" qsTypeId="urn:microsoft.com/office/officeart/2005/8/quickstyle/3d3" qsCatId="3D" csTypeId="urn:microsoft.com/office/officeart/2005/8/colors/accent1_3" csCatId="accent1" phldr="1"/>
      <dgm:spPr/>
      <dgm:t>
        <a:bodyPr/>
        <a:lstStyle/>
        <a:p>
          <a:endParaRPr lang="tr-TR"/>
        </a:p>
      </dgm:t>
    </dgm:pt>
    <dgm:pt modelId="{AD90D995-4714-4D4C-8396-1023535E2306}">
      <dgm:prSet phldrT="[Metin]" custT="1"/>
      <dgm:spPr>
        <a:solidFill>
          <a:srgbClr val="22366B"/>
        </a:solidFill>
      </dgm:spPr>
      <dgm:t>
        <a:bodyPr/>
        <a:lstStyle/>
        <a:p>
          <a:r>
            <a:rPr lang="tr-TR" sz="1200" dirty="0"/>
            <a:t>GENÇ İNŞAAT MÜHENDİSLERİ</a:t>
          </a:r>
        </a:p>
      </dgm:t>
    </dgm:pt>
    <dgm:pt modelId="{03EFCCAD-D320-4524-9168-29094F552A82}" type="parTrans" cxnId="{4BB27A0F-49C3-4A0A-AB26-9189F523D9B3}">
      <dgm:prSet/>
      <dgm:spPr/>
      <dgm:t>
        <a:bodyPr/>
        <a:lstStyle/>
        <a:p>
          <a:endParaRPr lang="tr-TR" sz="1200"/>
        </a:p>
      </dgm:t>
    </dgm:pt>
    <dgm:pt modelId="{225D6946-0D2D-407E-8FC0-DBCBD12AB928}" type="sibTrans" cxnId="{4BB27A0F-49C3-4A0A-AB26-9189F523D9B3}">
      <dgm:prSet/>
      <dgm:spPr/>
      <dgm:t>
        <a:bodyPr/>
        <a:lstStyle/>
        <a:p>
          <a:endParaRPr lang="tr-TR" sz="1200"/>
        </a:p>
      </dgm:t>
    </dgm:pt>
    <dgm:pt modelId="{D9CB3073-D35E-447B-A2E8-8C46C6338BA5}">
      <dgm:prSet custT="1"/>
      <dgm:spPr>
        <a:solidFill>
          <a:srgbClr val="22366B"/>
        </a:solidFill>
      </dgm:spPr>
      <dgm:t>
        <a:bodyPr/>
        <a:lstStyle/>
        <a:p>
          <a:r>
            <a:rPr lang="tr-TR" sz="1200" dirty="0"/>
            <a:t>ROBOT</a:t>
          </a:r>
        </a:p>
      </dgm:t>
    </dgm:pt>
    <dgm:pt modelId="{32BF167D-21CD-41BD-9BB8-D0D2776DCCB1}" type="parTrans" cxnId="{247D7BE4-184D-4792-AC7E-8416A2AA5AA8}">
      <dgm:prSet/>
      <dgm:spPr/>
      <dgm:t>
        <a:bodyPr/>
        <a:lstStyle/>
        <a:p>
          <a:endParaRPr lang="tr-TR" sz="1200"/>
        </a:p>
      </dgm:t>
    </dgm:pt>
    <dgm:pt modelId="{42587DCF-5D65-4279-B3E4-47E9E989A179}" type="sibTrans" cxnId="{247D7BE4-184D-4792-AC7E-8416A2AA5AA8}">
      <dgm:prSet/>
      <dgm:spPr/>
      <dgm:t>
        <a:bodyPr/>
        <a:lstStyle/>
        <a:p>
          <a:endParaRPr lang="tr-TR" sz="1200"/>
        </a:p>
      </dgm:t>
    </dgm:pt>
    <dgm:pt modelId="{0EF2A5B4-DB06-45DF-88A0-DBEFC8CD0A83}">
      <dgm:prSet phldrT="[Metin]" custT="1"/>
      <dgm:spPr>
        <a:solidFill>
          <a:srgbClr val="22366B"/>
        </a:solidFill>
      </dgm:spPr>
      <dgm:t>
        <a:bodyPr/>
        <a:lstStyle/>
        <a:p>
          <a:r>
            <a:rPr lang="tr-TR" sz="1200" dirty="0"/>
            <a:t>BİTİG</a:t>
          </a:r>
        </a:p>
      </dgm:t>
    </dgm:pt>
    <dgm:pt modelId="{EF965BDB-44F0-4AFA-BB9E-FC172799C1A9}" type="parTrans" cxnId="{A5884ECC-1987-4477-B2B1-6C39A80F7681}">
      <dgm:prSet/>
      <dgm:spPr/>
      <dgm:t>
        <a:bodyPr/>
        <a:lstStyle/>
        <a:p>
          <a:endParaRPr lang="tr-TR" sz="1200"/>
        </a:p>
      </dgm:t>
    </dgm:pt>
    <dgm:pt modelId="{956E7406-3675-472D-9FA7-2B2B4E20C581}" type="sibTrans" cxnId="{A5884ECC-1987-4477-B2B1-6C39A80F7681}">
      <dgm:prSet/>
      <dgm:spPr/>
      <dgm:t>
        <a:bodyPr/>
        <a:lstStyle/>
        <a:p>
          <a:endParaRPr lang="tr-TR" sz="1200"/>
        </a:p>
      </dgm:t>
    </dgm:pt>
    <dgm:pt modelId="{A51E4F6A-8790-43DD-ADAF-227435AAF463}">
      <dgm:prSet phldrT="[Metin]" custT="1"/>
      <dgm:spPr>
        <a:solidFill>
          <a:srgbClr val="01ACC0"/>
        </a:solidFill>
        <a:effectLst>
          <a:outerShdw blurRad="40000" dist="23000" dir="5400000" rotWithShape="0">
            <a:schemeClr val="bg1">
              <a:alpha val="35000"/>
            </a:schemeClr>
          </a:outerShdw>
        </a:effectLst>
      </dgm:spPr>
      <dgm:t>
        <a:bodyPr/>
        <a:lstStyle/>
        <a:p>
          <a:r>
            <a:rPr lang="tr-TR" sz="1200" dirty="0"/>
            <a:t>İDEAL GENÇLİK</a:t>
          </a:r>
        </a:p>
      </dgm:t>
    </dgm:pt>
    <dgm:pt modelId="{D3910274-B49E-4A68-BDC3-2F979627EDAC}" type="parTrans" cxnId="{6F7B2B51-3922-49B6-8C83-7CC825D42726}">
      <dgm:prSet/>
      <dgm:spPr/>
      <dgm:t>
        <a:bodyPr/>
        <a:lstStyle/>
        <a:p>
          <a:endParaRPr lang="tr-TR" sz="1200"/>
        </a:p>
      </dgm:t>
    </dgm:pt>
    <dgm:pt modelId="{5ECC2853-4308-44D5-8C3F-D80EA41855FE}" type="sibTrans" cxnId="{6F7B2B51-3922-49B6-8C83-7CC825D42726}">
      <dgm:prSet/>
      <dgm:spPr/>
      <dgm:t>
        <a:bodyPr/>
        <a:lstStyle/>
        <a:p>
          <a:endParaRPr lang="tr-TR" sz="1200"/>
        </a:p>
      </dgm:t>
    </dgm:pt>
    <dgm:pt modelId="{93F41347-9A20-4EEB-83A5-828116ECB34A}">
      <dgm:prSet phldrT="[Metin]" custT="1"/>
      <dgm:spPr>
        <a:solidFill>
          <a:srgbClr val="22366B"/>
        </a:solidFill>
      </dgm:spPr>
      <dgm:t>
        <a:bodyPr/>
        <a:lstStyle/>
        <a:p>
          <a:r>
            <a:rPr lang="tr-TR" sz="1200" dirty="0"/>
            <a:t>NEFES MÜZİK</a:t>
          </a:r>
        </a:p>
      </dgm:t>
    </dgm:pt>
    <dgm:pt modelId="{5971106C-96C8-4409-BDE9-07CBA4DD0360}" type="parTrans" cxnId="{DD2401C1-CC78-4758-90DD-452BD10534EB}">
      <dgm:prSet/>
      <dgm:spPr/>
      <dgm:t>
        <a:bodyPr/>
        <a:lstStyle/>
        <a:p>
          <a:endParaRPr lang="tr-TR" sz="1200"/>
        </a:p>
      </dgm:t>
    </dgm:pt>
    <dgm:pt modelId="{59DFF443-ACB1-489A-937E-EC48D962AF2A}" type="sibTrans" cxnId="{DD2401C1-CC78-4758-90DD-452BD10534EB}">
      <dgm:prSet/>
      <dgm:spPr/>
      <dgm:t>
        <a:bodyPr/>
        <a:lstStyle/>
        <a:p>
          <a:endParaRPr lang="tr-TR" sz="1200"/>
        </a:p>
      </dgm:t>
    </dgm:pt>
    <dgm:pt modelId="{23C83CFF-D3C8-4604-AF25-BA526F6B40B9}">
      <dgm:prSet custT="1"/>
      <dgm:spPr>
        <a:solidFill>
          <a:srgbClr val="01ACC0"/>
        </a:solidFill>
        <a:effectLst>
          <a:outerShdw blurRad="40000" dist="23000" dir="5400000" rotWithShape="0">
            <a:schemeClr val="bg1">
              <a:alpha val="35000"/>
            </a:schemeClr>
          </a:outerShdw>
        </a:effectLst>
      </dgm:spPr>
      <dgm:t>
        <a:bodyPr anchor="ctr"/>
        <a:lstStyle/>
        <a:p>
          <a:pPr algn="ctr"/>
          <a:endParaRPr lang="tr-TR" sz="1200" dirty="0"/>
        </a:p>
        <a:p>
          <a:pPr algn="ctr"/>
          <a:r>
            <a:rPr lang="tr-TR" sz="1200" dirty="0"/>
            <a:t>KENT, MEKAN VE İNSAN</a:t>
          </a:r>
        </a:p>
      </dgm:t>
    </dgm:pt>
    <dgm:pt modelId="{46B360B5-57F8-4213-800B-11628AE8BA3A}" type="parTrans" cxnId="{E03986A8-9F96-42CA-88C7-F11311BE9699}">
      <dgm:prSet/>
      <dgm:spPr/>
      <dgm:t>
        <a:bodyPr/>
        <a:lstStyle/>
        <a:p>
          <a:endParaRPr lang="tr-TR" sz="1200"/>
        </a:p>
      </dgm:t>
    </dgm:pt>
    <dgm:pt modelId="{748F573C-E597-4116-8503-170D6B6AC169}" type="sibTrans" cxnId="{E03986A8-9F96-42CA-88C7-F11311BE9699}">
      <dgm:prSet/>
      <dgm:spPr/>
      <dgm:t>
        <a:bodyPr/>
        <a:lstStyle/>
        <a:p>
          <a:endParaRPr lang="tr-TR" sz="1200"/>
        </a:p>
      </dgm:t>
    </dgm:pt>
    <dgm:pt modelId="{7888A811-1411-40EC-9053-F47C182D25C6}">
      <dgm:prSet custT="1"/>
      <dgm:spPr>
        <a:solidFill>
          <a:srgbClr val="22366B"/>
        </a:solidFill>
      </dgm:spPr>
      <dgm:t>
        <a:bodyPr/>
        <a:lstStyle/>
        <a:p>
          <a:r>
            <a:rPr lang="tr-TR" sz="1200" dirty="0"/>
            <a:t>GENÇ SAĞLIK YÖNETİCİLERİ</a:t>
          </a:r>
        </a:p>
      </dgm:t>
    </dgm:pt>
    <dgm:pt modelId="{A570BEC0-51CF-4001-95D2-7798FA0D3DA3}" type="parTrans" cxnId="{118DD4A0-6F8E-44AE-9897-152F38F56AD6}">
      <dgm:prSet/>
      <dgm:spPr/>
      <dgm:t>
        <a:bodyPr/>
        <a:lstStyle/>
        <a:p>
          <a:endParaRPr lang="tr-TR" sz="1200"/>
        </a:p>
      </dgm:t>
    </dgm:pt>
    <dgm:pt modelId="{969ED718-F0D9-4C9B-A2E3-8FFEFB7D0F00}" type="sibTrans" cxnId="{118DD4A0-6F8E-44AE-9897-152F38F56AD6}">
      <dgm:prSet/>
      <dgm:spPr/>
      <dgm:t>
        <a:bodyPr/>
        <a:lstStyle/>
        <a:p>
          <a:endParaRPr lang="tr-TR" sz="1200"/>
        </a:p>
      </dgm:t>
    </dgm:pt>
    <dgm:pt modelId="{638F44BF-B11B-4FD9-B74A-04636E26BA7D}">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a:t>GÜLCE</a:t>
          </a:r>
        </a:p>
      </dgm:t>
    </dgm:pt>
    <dgm:pt modelId="{7BF8C0F9-8728-44AD-9B63-D008BB828D8E}" type="parTrans" cxnId="{CEB71563-24C5-47E1-B5C1-598A98C88106}">
      <dgm:prSet/>
      <dgm:spPr/>
      <dgm:t>
        <a:bodyPr/>
        <a:lstStyle/>
        <a:p>
          <a:endParaRPr lang="tr-TR" sz="1200"/>
        </a:p>
      </dgm:t>
    </dgm:pt>
    <dgm:pt modelId="{44867050-63E4-439D-A86E-AE3E48D04EEB}" type="sibTrans" cxnId="{CEB71563-24C5-47E1-B5C1-598A98C88106}">
      <dgm:prSet/>
      <dgm:spPr/>
      <dgm:t>
        <a:bodyPr/>
        <a:lstStyle/>
        <a:p>
          <a:endParaRPr lang="tr-TR" sz="1200"/>
        </a:p>
      </dgm:t>
    </dgm:pt>
    <dgm:pt modelId="{6C8C5C6E-C2E5-41EA-A4AB-DDF80A457347}">
      <dgm:prSet custT="1"/>
      <dgm:spPr>
        <a:solidFill>
          <a:srgbClr val="22366B"/>
        </a:solidFill>
      </dgm:spPr>
      <dgm:t>
        <a:bodyPr/>
        <a:lstStyle/>
        <a:p>
          <a:r>
            <a:rPr lang="tr-TR" sz="1200" dirty="0"/>
            <a:t>MİMARLIK</a:t>
          </a:r>
        </a:p>
      </dgm:t>
    </dgm:pt>
    <dgm:pt modelId="{A86F1470-EE34-4EF8-9903-6FF0FD71E5A6}" type="parTrans" cxnId="{AE1BA0E8-5405-4DF3-8379-F33DBBE78AF5}">
      <dgm:prSet/>
      <dgm:spPr/>
      <dgm:t>
        <a:bodyPr/>
        <a:lstStyle/>
        <a:p>
          <a:endParaRPr lang="tr-TR" sz="1200"/>
        </a:p>
      </dgm:t>
    </dgm:pt>
    <dgm:pt modelId="{9FFCF859-1A12-4ABC-8037-10EF4F44EB9B}" type="sibTrans" cxnId="{AE1BA0E8-5405-4DF3-8379-F33DBBE78AF5}">
      <dgm:prSet/>
      <dgm:spPr/>
      <dgm:t>
        <a:bodyPr/>
        <a:lstStyle/>
        <a:p>
          <a:endParaRPr lang="tr-TR" sz="1200"/>
        </a:p>
      </dgm:t>
    </dgm:pt>
    <dgm:pt modelId="{668622FA-0F0C-4A93-BB1B-E06A5978FC45}">
      <dgm:prSet custT="1"/>
      <dgm:spPr>
        <a:solidFill>
          <a:srgbClr val="01ACC0"/>
        </a:solidFill>
        <a:effectLst>
          <a:outerShdw blurRad="40000" dist="23000" dir="5400000" rotWithShape="0">
            <a:schemeClr val="bg1">
              <a:alpha val="35000"/>
            </a:schemeClr>
          </a:outerShdw>
        </a:effectLst>
      </dgm:spPr>
      <dgm:t>
        <a:bodyPr/>
        <a:lstStyle/>
        <a:p>
          <a:r>
            <a:rPr lang="tr-TR" sz="1200" dirty="0"/>
            <a:t>YAŞIM ÇOCUK</a:t>
          </a:r>
        </a:p>
      </dgm:t>
    </dgm:pt>
    <dgm:pt modelId="{AC4C6E4F-5C5D-493A-AA97-9F568CE708C9}" type="parTrans" cxnId="{813C5E29-D248-4BB9-A525-3C10A9749BF7}">
      <dgm:prSet/>
      <dgm:spPr/>
      <dgm:t>
        <a:bodyPr/>
        <a:lstStyle/>
        <a:p>
          <a:endParaRPr lang="tr-TR" sz="1200"/>
        </a:p>
      </dgm:t>
    </dgm:pt>
    <dgm:pt modelId="{553573E9-576F-4AEE-8B7A-D8B859A6DF05}" type="sibTrans" cxnId="{813C5E29-D248-4BB9-A525-3C10A9749BF7}">
      <dgm:prSet/>
      <dgm:spPr/>
      <dgm:t>
        <a:bodyPr/>
        <a:lstStyle/>
        <a:p>
          <a:endParaRPr lang="tr-TR" sz="1200"/>
        </a:p>
      </dgm:t>
    </dgm:pt>
    <dgm:pt modelId="{8FDF9342-87AE-4451-AB0D-92AE2BE8895E}">
      <dgm:prSet custT="1"/>
      <dgm:spPr>
        <a:solidFill>
          <a:srgbClr val="22366B"/>
        </a:solidFill>
      </dgm:spPr>
      <dgm:t>
        <a:bodyPr/>
        <a:lstStyle/>
        <a:p>
          <a:r>
            <a:rPr lang="tr-TR" sz="1200" dirty="0"/>
            <a:t>ULUSLARARASI İLİŞKİLER</a:t>
          </a:r>
        </a:p>
      </dgm:t>
    </dgm:pt>
    <dgm:pt modelId="{1403B422-3AE8-4A1C-B66C-E0792B442927}" type="parTrans" cxnId="{6AF683A8-C51E-4230-9A90-840038E86345}">
      <dgm:prSet/>
      <dgm:spPr/>
      <dgm:t>
        <a:bodyPr/>
        <a:lstStyle/>
        <a:p>
          <a:endParaRPr lang="tr-TR" sz="1200"/>
        </a:p>
      </dgm:t>
    </dgm:pt>
    <dgm:pt modelId="{A321B3A0-A311-47F4-9EF2-4E82707FCBF1}" type="sibTrans" cxnId="{6AF683A8-C51E-4230-9A90-840038E86345}">
      <dgm:prSet/>
      <dgm:spPr/>
      <dgm:t>
        <a:bodyPr/>
        <a:lstStyle/>
        <a:p>
          <a:endParaRPr lang="tr-TR" sz="1200"/>
        </a:p>
      </dgm:t>
    </dgm:pt>
    <dgm:pt modelId="{4CCB10B1-1165-4F62-A769-450C324CB7F7}">
      <dgm:prSet custT="1"/>
      <dgm:spPr>
        <a:solidFill>
          <a:srgbClr val="01ACC0"/>
        </a:solidFill>
        <a:effectLst>
          <a:outerShdw blurRad="40000" dist="23000" dir="5400000" rotWithShape="0">
            <a:schemeClr val="bg1">
              <a:alpha val="35000"/>
            </a:schemeClr>
          </a:outerShdw>
        </a:effectLst>
      </dgm:spPr>
      <dgm:t>
        <a:bodyPr/>
        <a:lstStyle/>
        <a:p>
          <a:r>
            <a:rPr lang="tr-TR" sz="1200" dirty="0"/>
            <a:t>İNSANİ DEĞERLER ve DUYARLILIKLAR</a:t>
          </a:r>
        </a:p>
      </dgm:t>
    </dgm:pt>
    <dgm:pt modelId="{544E44C4-3E8B-44BB-B2BF-6EC4C643E8AB}" type="parTrans" cxnId="{B91CC7C2-CFA3-4242-A0B4-FCE95F29B83C}">
      <dgm:prSet/>
      <dgm:spPr/>
      <dgm:t>
        <a:bodyPr/>
        <a:lstStyle/>
        <a:p>
          <a:endParaRPr lang="tr-TR" sz="1200"/>
        </a:p>
      </dgm:t>
    </dgm:pt>
    <dgm:pt modelId="{B40E22ED-FD9B-4F53-BE75-C7E6733B29EC}" type="sibTrans" cxnId="{B91CC7C2-CFA3-4242-A0B4-FCE95F29B83C}">
      <dgm:prSet/>
      <dgm:spPr/>
      <dgm:t>
        <a:bodyPr/>
        <a:lstStyle/>
        <a:p>
          <a:endParaRPr lang="tr-TR" sz="1200"/>
        </a:p>
      </dgm:t>
    </dgm:pt>
    <dgm:pt modelId="{CF2A560A-5A63-4470-911A-4940D80EBCA8}">
      <dgm:prSet custT="1"/>
      <dgm:spPr>
        <a:solidFill>
          <a:srgbClr val="22366B"/>
        </a:solidFill>
      </dgm:spPr>
      <dgm:t>
        <a:bodyPr/>
        <a:lstStyle/>
        <a:p>
          <a:r>
            <a:rPr lang="tr-TR" sz="1200" dirty="0"/>
            <a:t>KÜLTÜREL MİRAS VE KIRKLARELİ </a:t>
          </a:r>
        </a:p>
      </dgm:t>
    </dgm:pt>
    <dgm:pt modelId="{5F7887D4-7C4F-47DB-B6A9-C304D9B51C29}" type="parTrans" cxnId="{71960F96-CEA1-4424-99BF-DC3C023D5E1F}">
      <dgm:prSet/>
      <dgm:spPr/>
      <dgm:t>
        <a:bodyPr/>
        <a:lstStyle/>
        <a:p>
          <a:endParaRPr lang="tr-TR" sz="1200"/>
        </a:p>
      </dgm:t>
    </dgm:pt>
    <dgm:pt modelId="{98DE0328-C807-4E7F-A080-534EF085D4C4}" type="sibTrans" cxnId="{71960F96-CEA1-4424-99BF-DC3C023D5E1F}">
      <dgm:prSet/>
      <dgm:spPr/>
      <dgm:t>
        <a:bodyPr/>
        <a:lstStyle/>
        <a:p>
          <a:endParaRPr lang="tr-TR" sz="1200"/>
        </a:p>
      </dgm:t>
    </dgm:pt>
    <dgm:pt modelId="{910830C7-C9BF-4C4E-9200-FE2245550A33}">
      <dgm:prSet custT="1"/>
      <dgm:spPr>
        <a:solidFill>
          <a:srgbClr val="22366B"/>
        </a:solidFill>
      </dgm:spPr>
      <dgm:t>
        <a:bodyPr/>
        <a:lstStyle/>
        <a:p>
          <a:r>
            <a:rPr lang="tr-TR" sz="1200" dirty="0"/>
            <a:t>YAZILIM ve BİLİŞİM </a:t>
          </a:r>
        </a:p>
      </dgm:t>
    </dgm:pt>
    <dgm:pt modelId="{D37F8E31-2C7E-4B28-9B62-B57C247E31D2}" type="parTrans" cxnId="{B3D6FA68-B173-4504-BA0D-2D70E4685987}">
      <dgm:prSet/>
      <dgm:spPr/>
      <dgm:t>
        <a:bodyPr/>
        <a:lstStyle/>
        <a:p>
          <a:endParaRPr lang="tr-TR" sz="1200"/>
        </a:p>
      </dgm:t>
    </dgm:pt>
    <dgm:pt modelId="{28F236AB-6B65-4145-96D2-1B1497C8B08F}" type="sibTrans" cxnId="{B3D6FA68-B173-4504-BA0D-2D70E4685987}">
      <dgm:prSet/>
      <dgm:spPr/>
      <dgm:t>
        <a:bodyPr/>
        <a:lstStyle/>
        <a:p>
          <a:endParaRPr lang="tr-TR" sz="1200"/>
        </a:p>
      </dgm:t>
    </dgm:pt>
    <dgm:pt modelId="{840A7F7A-15A3-481D-9598-13F8FB8F6B81}">
      <dgm:prSet custT="1"/>
      <dgm:spPr>
        <a:solidFill>
          <a:srgbClr val="01ACC0"/>
        </a:solidFill>
        <a:effectLst>
          <a:outerShdw blurRad="40000" dist="23000" dir="5400000" rotWithShape="0">
            <a:schemeClr val="bg1">
              <a:alpha val="35000"/>
            </a:schemeClr>
          </a:outerShdw>
        </a:effectLst>
      </dgm:spPr>
      <dgm:t>
        <a:bodyPr/>
        <a:lstStyle/>
        <a:p>
          <a:r>
            <a:rPr lang="tr-TR" sz="1200" dirty="0"/>
            <a:t>İDEALİST LİDERLER VE LOJİSTİSYENLER</a:t>
          </a:r>
        </a:p>
      </dgm:t>
    </dgm:pt>
    <dgm:pt modelId="{FFFD3DDF-62E1-478C-A2BD-E14B0B449752}" type="parTrans" cxnId="{BD3DE4C7-EE32-496F-A61E-4A428E8B6B8A}">
      <dgm:prSet/>
      <dgm:spPr/>
      <dgm:t>
        <a:bodyPr/>
        <a:lstStyle/>
        <a:p>
          <a:endParaRPr lang="tr-TR" sz="1200"/>
        </a:p>
      </dgm:t>
    </dgm:pt>
    <dgm:pt modelId="{CC901A40-9A28-4840-A964-CC76A3E70885}" type="sibTrans" cxnId="{BD3DE4C7-EE32-496F-A61E-4A428E8B6B8A}">
      <dgm:prSet/>
      <dgm:spPr/>
      <dgm:t>
        <a:bodyPr/>
        <a:lstStyle/>
        <a:p>
          <a:endParaRPr lang="tr-TR" sz="1200"/>
        </a:p>
      </dgm:t>
    </dgm:pt>
    <dgm:pt modelId="{32686B30-8C4F-493D-BFC3-A64C29A4482A}">
      <dgm:prSet custT="1"/>
      <dgm:spPr>
        <a:solidFill>
          <a:srgbClr val="01ACC0"/>
        </a:solidFill>
        <a:effectLst>
          <a:outerShdw blurRad="40000" dist="23000" dir="5400000" rotWithShape="0">
            <a:schemeClr val="bg1">
              <a:alpha val="35000"/>
            </a:schemeClr>
          </a:outerShdw>
        </a:effectLst>
      </dgm:spPr>
      <dgm:t>
        <a:bodyPr/>
        <a:lstStyle/>
        <a:p>
          <a:r>
            <a:rPr lang="tr-TR" sz="1200" dirty="0"/>
            <a:t>KÜLTÜR ve SANAT</a:t>
          </a:r>
        </a:p>
      </dgm:t>
    </dgm:pt>
    <dgm:pt modelId="{17874700-A2CA-4B7D-9BD0-9049317C6185}" type="parTrans" cxnId="{C2261090-E1F5-4D64-8819-0141681B97F6}">
      <dgm:prSet/>
      <dgm:spPr/>
      <dgm:t>
        <a:bodyPr/>
        <a:lstStyle/>
        <a:p>
          <a:endParaRPr lang="tr-TR" sz="1200"/>
        </a:p>
      </dgm:t>
    </dgm:pt>
    <dgm:pt modelId="{34B38D46-D674-48FF-917B-FE4DBC3FD71E}" type="sibTrans" cxnId="{C2261090-E1F5-4D64-8819-0141681B97F6}">
      <dgm:prSet/>
      <dgm:spPr/>
      <dgm:t>
        <a:bodyPr/>
        <a:lstStyle/>
        <a:p>
          <a:endParaRPr lang="tr-TR" sz="1200"/>
        </a:p>
      </dgm:t>
    </dgm:pt>
    <dgm:pt modelId="{946F1D35-56B1-4C1C-933C-2B4CD5BE2C1E}">
      <dgm:prSet custT="1"/>
      <dgm:spPr>
        <a:solidFill>
          <a:srgbClr val="22366B"/>
        </a:solidFill>
      </dgm:spPr>
      <dgm:t>
        <a:bodyPr/>
        <a:lstStyle/>
        <a:p>
          <a:r>
            <a:rPr lang="tr-TR" sz="1200" dirty="0"/>
            <a:t>İEEE</a:t>
          </a:r>
        </a:p>
      </dgm:t>
    </dgm:pt>
    <dgm:pt modelId="{492A87B9-1EE9-44C3-9F88-53B1968548F3}" type="parTrans" cxnId="{A5B3E49B-AEB3-41F1-A0DD-F8B6F3DB93E3}">
      <dgm:prSet/>
      <dgm:spPr/>
      <dgm:t>
        <a:bodyPr/>
        <a:lstStyle/>
        <a:p>
          <a:endParaRPr lang="tr-TR" sz="1200"/>
        </a:p>
      </dgm:t>
    </dgm:pt>
    <dgm:pt modelId="{A6E357C0-5AED-4212-9AFE-EDCA963AE509}" type="sibTrans" cxnId="{A5B3E49B-AEB3-41F1-A0DD-F8B6F3DB93E3}">
      <dgm:prSet/>
      <dgm:spPr/>
      <dgm:t>
        <a:bodyPr/>
        <a:lstStyle/>
        <a:p>
          <a:endParaRPr lang="tr-TR" sz="1200"/>
        </a:p>
      </dgm:t>
    </dgm:pt>
    <dgm:pt modelId="{14085BBB-A82C-4828-9CB8-8EADF468C62A}">
      <dgm:prSet custT="1"/>
      <dgm:spPr>
        <a:solidFill>
          <a:srgbClr val="01ACC0"/>
        </a:solidFill>
        <a:effectLst>
          <a:outerShdw blurRad="40000" dist="23000" dir="5400000" rotWithShape="0">
            <a:schemeClr val="bg1">
              <a:alpha val="35000"/>
            </a:schemeClr>
          </a:outerShdw>
        </a:effectLst>
      </dgm:spPr>
      <dgm:t>
        <a:bodyPr/>
        <a:lstStyle/>
        <a:p>
          <a:r>
            <a:rPr lang="tr-TR" sz="1200" dirty="0"/>
            <a:t>ÖTÜKEN FİKİR SANAT</a:t>
          </a:r>
        </a:p>
      </dgm:t>
    </dgm:pt>
    <dgm:pt modelId="{C943F091-7097-4DC2-A94A-7946D1E68C31}" type="parTrans" cxnId="{8C120549-9293-4E7F-9C04-BF4656EFB63B}">
      <dgm:prSet/>
      <dgm:spPr/>
      <dgm:t>
        <a:bodyPr/>
        <a:lstStyle/>
        <a:p>
          <a:endParaRPr lang="tr-TR" sz="1200"/>
        </a:p>
      </dgm:t>
    </dgm:pt>
    <dgm:pt modelId="{68E1EDC7-DB5E-4D4F-8401-42CDB0397226}" type="sibTrans" cxnId="{8C120549-9293-4E7F-9C04-BF4656EFB63B}">
      <dgm:prSet/>
      <dgm:spPr/>
      <dgm:t>
        <a:bodyPr/>
        <a:lstStyle/>
        <a:p>
          <a:endParaRPr lang="tr-TR" sz="1200"/>
        </a:p>
      </dgm:t>
    </dgm:pt>
    <dgm:pt modelId="{36E3FC19-1BF2-474E-BBDC-70C47B298C5D}">
      <dgm:prSet custT="1"/>
      <dgm:spPr>
        <a:solidFill>
          <a:srgbClr val="01ACC0"/>
        </a:solidFill>
        <a:effectLst>
          <a:outerShdw blurRad="40000" dist="23000" dir="5400000" rotWithShape="0">
            <a:schemeClr val="bg1">
              <a:alpha val="35000"/>
            </a:schemeClr>
          </a:outerShdw>
        </a:effectLst>
      </dgm:spPr>
      <dgm:t>
        <a:bodyPr/>
        <a:lstStyle/>
        <a:p>
          <a:r>
            <a:rPr lang="tr-TR" sz="1200" dirty="0"/>
            <a:t>LÖSEV</a:t>
          </a:r>
        </a:p>
      </dgm:t>
    </dgm:pt>
    <dgm:pt modelId="{A68ADD96-BF4D-45F3-8063-B3809826371F}" type="parTrans" cxnId="{1F22BC3A-078C-4A83-A613-D45173414993}">
      <dgm:prSet/>
      <dgm:spPr/>
      <dgm:t>
        <a:bodyPr/>
        <a:lstStyle/>
        <a:p>
          <a:endParaRPr lang="tr-TR" sz="1200"/>
        </a:p>
      </dgm:t>
    </dgm:pt>
    <dgm:pt modelId="{B75A76B5-E017-4D5A-BE9C-76A0E4DE7A85}" type="sibTrans" cxnId="{1F22BC3A-078C-4A83-A613-D45173414993}">
      <dgm:prSet/>
      <dgm:spPr/>
      <dgm:t>
        <a:bodyPr/>
        <a:lstStyle/>
        <a:p>
          <a:endParaRPr lang="tr-TR" sz="1200"/>
        </a:p>
      </dgm:t>
    </dgm:pt>
    <dgm:pt modelId="{5951089F-4691-4813-A774-FF58F6FEB349}">
      <dgm:prSet custT="1"/>
      <dgm:spPr>
        <a:solidFill>
          <a:srgbClr val="22366B"/>
        </a:solidFill>
      </dgm:spPr>
      <dgm:t>
        <a:bodyPr/>
        <a:lstStyle/>
        <a:p>
          <a:r>
            <a:rPr lang="tr-TR" sz="1200" dirty="0"/>
            <a:t>HEMHAL</a:t>
          </a:r>
        </a:p>
      </dgm:t>
    </dgm:pt>
    <dgm:pt modelId="{C390E1E6-8B2E-469B-B6F1-09C4CC8EA271}" type="parTrans" cxnId="{79E59343-4F28-4B19-ADE4-63E736B31D94}">
      <dgm:prSet/>
      <dgm:spPr/>
      <dgm:t>
        <a:bodyPr/>
        <a:lstStyle/>
        <a:p>
          <a:endParaRPr lang="tr-TR" sz="1200"/>
        </a:p>
      </dgm:t>
    </dgm:pt>
    <dgm:pt modelId="{1EDCBCB6-5ECE-442C-99B1-5A6B4D18AF9A}" type="sibTrans" cxnId="{79E59343-4F28-4B19-ADE4-63E736B31D94}">
      <dgm:prSet/>
      <dgm:spPr/>
      <dgm:t>
        <a:bodyPr/>
        <a:lstStyle/>
        <a:p>
          <a:endParaRPr lang="tr-TR" sz="1200"/>
        </a:p>
      </dgm:t>
    </dgm:pt>
    <dgm:pt modelId="{2555144B-A63F-4E41-A0FA-2506B53B49D0}">
      <dgm:prSet custT="1"/>
      <dgm:spPr>
        <a:solidFill>
          <a:srgbClr val="22366B"/>
        </a:solidFill>
      </dgm:spPr>
      <dgm:t>
        <a:bodyPr/>
        <a:lstStyle/>
        <a:p>
          <a:r>
            <a:rPr lang="tr-TR" sz="1200" dirty="0"/>
            <a:t>ÇATI</a:t>
          </a:r>
        </a:p>
      </dgm:t>
    </dgm:pt>
    <dgm:pt modelId="{40D8CB90-4E5A-4915-94A6-F0363BE13010}" type="parTrans" cxnId="{A34DD296-97B8-4177-A19F-5BC8287E8E86}">
      <dgm:prSet/>
      <dgm:spPr/>
      <dgm:t>
        <a:bodyPr/>
        <a:lstStyle/>
        <a:p>
          <a:endParaRPr lang="tr-TR" sz="1200"/>
        </a:p>
      </dgm:t>
    </dgm:pt>
    <dgm:pt modelId="{4746EC46-5068-4698-9D46-EF0254BCDF19}" type="sibTrans" cxnId="{A34DD296-97B8-4177-A19F-5BC8287E8E86}">
      <dgm:prSet/>
      <dgm:spPr/>
      <dgm:t>
        <a:bodyPr/>
        <a:lstStyle/>
        <a:p>
          <a:endParaRPr lang="tr-TR" sz="1200"/>
        </a:p>
      </dgm:t>
    </dgm:pt>
    <dgm:pt modelId="{D208C0BA-1D0C-4B38-97FE-155D8AEBE072}">
      <dgm:prSet custT="1"/>
      <dgm:spPr>
        <a:solidFill>
          <a:srgbClr val="22366B"/>
        </a:solidFill>
      </dgm:spPr>
      <dgm:t>
        <a:bodyPr/>
        <a:lstStyle/>
        <a:p>
          <a:r>
            <a:rPr lang="tr-TR" sz="1200" dirty="0"/>
            <a:t>EDEBİ DÜŞÜNCE</a:t>
          </a:r>
        </a:p>
      </dgm:t>
    </dgm:pt>
    <dgm:pt modelId="{56762749-8C3D-49C6-9163-67D0612D293C}" type="parTrans" cxnId="{F0082238-467B-4A26-AC79-904A21A5C979}">
      <dgm:prSet/>
      <dgm:spPr/>
      <dgm:t>
        <a:bodyPr/>
        <a:lstStyle/>
        <a:p>
          <a:endParaRPr lang="tr-TR" sz="1200"/>
        </a:p>
      </dgm:t>
    </dgm:pt>
    <dgm:pt modelId="{1662BF03-2EB5-4808-85D0-C33B737297BD}" type="sibTrans" cxnId="{F0082238-467B-4A26-AC79-904A21A5C979}">
      <dgm:prSet/>
      <dgm:spPr/>
      <dgm:t>
        <a:bodyPr/>
        <a:lstStyle/>
        <a:p>
          <a:endParaRPr lang="tr-TR" sz="1200"/>
        </a:p>
      </dgm:t>
    </dgm:pt>
    <dgm:pt modelId="{2EB82FDB-9E12-46F6-B086-30C1CE796799}">
      <dgm:prSet custT="1"/>
      <dgm:spPr>
        <a:solidFill>
          <a:srgbClr val="22366B"/>
        </a:solidFill>
      </dgm:spPr>
      <dgm:t>
        <a:bodyPr/>
        <a:lstStyle/>
        <a:p>
          <a:r>
            <a:rPr lang="tr-TR" sz="1200" dirty="0"/>
            <a:t>OMBUDSMANLIK</a:t>
          </a:r>
        </a:p>
      </dgm:t>
    </dgm:pt>
    <dgm:pt modelId="{4289ABCB-94EA-4B96-9860-1064E5176699}" type="parTrans" cxnId="{B327D5E6-CCB6-4459-A006-CF304CF375C2}">
      <dgm:prSet/>
      <dgm:spPr/>
      <dgm:t>
        <a:bodyPr/>
        <a:lstStyle/>
        <a:p>
          <a:endParaRPr lang="tr-TR" sz="1200"/>
        </a:p>
      </dgm:t>
    </dgm:pt>
    <dgm:pt modelId="{39724723-8801-4B32-94C1-E7323A3E5D90}" type="sibTrans" cxnId="{B327D5E6-CCB6-4459-A006-CF304CF375C2}">
      <dgm:prSet/>
      <dgm:spPr/>
      <dgm:t>
        <a:bodyPr/>
        <a:lstStyle/>
        <a:p>
          <a:endParaRPr lang="tr-TR" sz="1200"/>
        </a:p>
      </dgm:t>
    </dgm:pt>
    <dgm:pt modelId="{2C1A4989-F261-4FA8-9BC5-8161D9926EE7}">
      <dgm:prSet custT="1"/>
      <dgm:spPr>
        <a:solidFill>
          <a:srgbClr val="22366B"/>
        </a:solidFill>
      </dgm:spPr>
      <dgm:t>
        <a:bodyPr/>
        <a:lstStyle/>
        <a:p>
          <a:r>
            <a:rPr lang="tr-TR" sz="1200" dirty="0"/>
            <a:t>SATRANÇ</a:t>
          </a:r>
        </a:p>
      </dgm:t>
    </dgm:pt>
    <dgm:pt modelId="{5379D486-C5CE-41C8-AAF1-26A0265D53F9}" type="parTrans" cxnId="{563826F1-8B1F-4575-B315-FB2AD6696488}">
      <dgm:prSet/>
      <dgm:spPr/>
      <dgm:t>
        <a:bodyPr/>
        <a:lstStyle/>
        <a:p>
          <a:endParaRPr lang="tr-TR" sz="1200"/>
        </a:p>
      </dgm:t>
    </dgm:pt>
    <dgm:pt modelId="{B78C28E1-2573-494B-A8CD-4B288B5E7F39}" type="sibTrans" cxnId="{563826F1-8B1F-4575-B315-FB2AD6696488}">
      <dgm:prSet/>
      <dgm:spPr/>
      <dgm:t>
        <a:bodyPr/>
        <a:lstStyle/>
        <a:p>
          <a:endParaRPr lang="tr-TR" sz="1200"/>
        </a:p>
      </dgm:t>
    </dgm:pt>
    <dgm:pt modelId="{7F869A82-3713-4CA4-B2BC-A745BC73A7D0}">
      <dgm:prSet custT="1"/>
      <dgm:spPr>
        <a:solidFill>
          <a:srgbClr val="01ACC0"/>
        </a:solidFill>
        <a:effectLst>
          <a:outerShdw blurRad="40000" dist="23000" dir="5400000" rotWithShape="0">
            <a:schemeClr val="bg1">
              <a:alpha val="35000"/>
            </a:schemeClr>
          </a:outerShdw>
        </a:effectLst>
      </dgm:spPr>
      <dgm:t>
        <a:bodyPr/>
        <a:lstStyle/>
        <a:p>
          <a:r>
            <a:rPr lang="tr-TR" sz="1200" dirty="0"/>
            <a:t>TÜRK-İSLAM KÜLTÜRÜ VE SANATLARI</a:t>
          </a:r>
        </a:p>
      </dgm:t>
    </dgm:pt>
    <dgm:pt modelId="{ADBC5D60-3C38-4D9E-AD5E-FA05B138D004}" type="sibTrans" cxnId="{0387C011-AF0C-4B99-A62B-FEF8DFDEEA3D}">
      <dgm:prSet/>
      <dgm:spPr/>
      <dgm:t>
        <a:bodyPr/>
        <a:lstStyle/>
        <a:p>
          <a:endParaRPr lang="tr-TR" sz="1200"/>
        </a:p>
      </dgm:t>
    </dgm:pt>
    <dgm:pt modelId="{1417559A-D281-4098-AF62-2D2E8F666CC0}" type="parTrans" cxnId="{0387C011-AF0C-4B99-A62B-FEF8DFDEEA3D}">
      <dgm:prSet/>
      <dgm:spPr/>
      <dgm:t>
        <a:bodyPr/>
        <a:lstStyle/>
        <a:p>
          <a:endParaRPr lang="tr-TR" sz="1200"/>
        </a:p>
      </dgm:t>
    </dgm:pt>
    <dgm:pt modelId="{01D61493-6B15-4915-B0D2-03C21C3BA9EC}" type="pres">
      <dgm:prSet presAssocID="{32A6749C-2C8A-4F2D-927E-816D05F298C2}" presName="diagram" presStyleCnt="0">
        <dgm:presLayoutVars>
          <dgm:dir/>
          <dgm:resizeHandles val="exact"/>
        </dgm:presLayoutVars>
      </dgm:prSet>
      <dgm:spPr/>
    </dgm:pt>
    <dgm:pt modelId="{EF328F59-348E-4F0B-83A1-BDE6D9F5A2DB}" type="pres">
      <dgm:prSet presAssocID="{AD90D995-4714-4D4C-8396-1023535E2306}" presName="node" presStyleLbl="node1" presStyleIdx="0" presStyleCnt="25">
        <dgm:presLayoutVars>
          <dgm:bulletEnabled val="1"/>
        </dgm:presLayoutVars>
      </dgm:prSet>
      <dgm:spPr>
        <a:prstGeom prst="snip2SameRect">
          <a:avLst/>
        </a:prstGeom>
      </dgm:spPr>
    </dgm:pt>
    <dgm:pt modelId="{78E4CBD8-495D-48CE-8E14-307F1B397599}" type="pres">
      <dgm:prSet presAssocID="{225D6946-0D2D-407E-8FC0-DBCBD12AB928}" presName="sibTrans" presStyleCnt="0"/>
      <dgm:spPr/>
    </dgm:pt>
    <dgm:pt modelId="{DC5C237A-9D90-480C-87AD-B984FC72D42B}" type="pres">
      <dgm:prSet presAssocID="{D9CB3073-D35E-447B-A2E8-8C46C6338BA5}" presName="node" presStyleLbl="node1" presStyleIdx="1" presStyleCnt="25">
        <dgm:presLayoutVars>
          <dgm:bulletEnabled val="1"/>
        </dgm:presLayoutVars>
      </dgm:prSet>
      <dgm:spPr>
        <a:prstGeom prst="snip2SameRect">
          <a:avLst/>
        </a:prstGeom>
      </dgm:spPr>
    </dgm:pt>
    <dgm:pt modelId="{9DA7B0E6-8F66-45C2-B7D8-02D527CF66C0}" type="pres">
      <dgm:prSet presAssocID="{42587DCF-5D65-4279-B3E4-47E9E989A179}" presName="sibTrans" presStyleCnt="0"/>
      <dgm:spPr/>
    </dgm:pt>
    <dgm:pt modelId="{7857F07C-C148-48D8-9F62-FA31C721BF99}" type="pres">
      <dgm:prSet presAssocID="{946F1D35-56B1-4C1C-933C-2B4CD5BE2C1E}" presName="node" presStyleLbl="node1" presStyleIdx="2" presStyleCnt="25">
        <dgm:presLayoutVars>
          <dgm:bulletEnabled val="1"/>
        </dgm:presLayoutVars>
      </dgm:prSet>
      <dgm:spPr>
        <a:prstGeom prst="snip2SameRect">
          <a:avLst/>
        </a:prstGeom>
      </dgm:spPr>
    </dgm:pt>
    <dgm:pt modelId="{6E6DB60E-F95D-4DCC-B7E2-0D1115875CB7}" type="pres">
      <dgm:prSet presAssocID="{A6E357C0-5AED-4212-9AFE-EDCA963AE509}" presName="sibTrans" presStyleCnt="0"/>
      <dgm:spPr/>
    </dgm:pt>
    <dgm:pt modelId="{F6A8BFA9-8790-4F39-9A4F-32D66710FAE5}" type="pres">
      <dgm:prSet presAssocID="{6C8C5C6E-C2E5-41EA-A4AB-DDF80A457347}" presName="node" presStyleLbl="node1" presStyleIdx="3" presStyleCnt="25">
        <dgm:presLayoutVars>
          <dgm:bulletEnabled val="1"/>
        </dgm:presLayoutVars>
      </dgm:prSet>
      <dgm:spPr>
        <a:prstGeom prst="snip2SameRect">
          <a:avLst/>
        </a:prstGeom>
      </dgm:spPr>
    </dgm:pt>
    <dgm:pt modelId="{0C52C002-8A42-4180-8196-740F93298C8E}" type="pres">
      <dgm:prSet presAssocID="{9FFCF859-1A12-4ABC-8037-10EF4F44EB9B}" presName="sibTrans" presStyleCnt="0"/>
      <dgm:spPr/>
    </dgm:pt>
    <dgm:pt modelId="{2AFF11AF-FE91-4427-B339-61BAFC402832}" type="pres">
      <dgm:prSet presAssocID="{0EF2A5B4-DB06-45DF-88A0-DBEFC8CD0A83}" presName="node" presStyleLbl="node1" presStyleIdx="4" presStyleCnt="25">
        <dgm:presLayoutVars>
          <dgm:bulletEnabled val="1"/>
        </dgm:presLayoutVars>
      </dgm:prSet>
      <dgm:spPr>
        <a:prstGeom prst="snip2SameRect">
          <a:avLst/>
        </a:prstGeom>
      </dgm:spPr>
    </dgm:pt>
    <dgm:pt modelId="{981BCFF3-08CB-4153-9DCC-0F81848F6150}" type="pres">
      <dgm:prSet presAssocID="{956E7406-3675-472D-9FA7-2B2B4E20C581}" presName="sibTrans" presStyleCnt="0"/>
      <dgm:spPr/>
    </dgm:pt>
    <dgm:pt modelId="{4D863DC1-E50D-4C33-BC71-612A5EECF682}" type="pres">
      <dgm:prSet presAssocID="{638F44BF-B11B-4FD9-B74A-04636E26BA7D}" presName="node" presStyleLbl="node1" presStyleIdx="5" presStyleCnt="25">
        <dgm:presLayoutVars>
          <dgm:bulletEnabled val="1"/>
        </dgm:presLayoutVars>
      </dgm:prSet>
      <dgm:spPr/>
    </dgm:pt>
    <dgm:pt modelId="{F24E1E49-EB78-4D7D-9BEB-4D16A1E2752A}" type="pres">
      <dgm:prSet presAssocID="{44867050-63E4-439D-A86E-AE3E48D04EEB}" presName="sibTrans" presStyleCnt="0"/>
      <dgm:spPr/>
    </dgm:pt>
    <dgm:pt modelId="{D5A997C0-8352-473F-B88C-C24A8D32B659}" type="pres">
      <dgm:prSet presAssocID="{668622FA-0F0C-4A93-BB1B-E06A5978FC45}" presName="node" presStyleLbl="node1" presStyleIdx="6" presStyleCnt="25">
        <dgm:presLayoutVars>
          <dgm:bulletEnabled val="1"/>
        </dgm:presLayoutVars>
      </dgm:prSet>
      <dgm:spPr>
        <a:prstGeom prst="snip2SameRect">
          <a:avLst/>
        </a:prstGeom>
      </dgm:spPr>
    </dgm:pt>
    <dgm:pt modelId="{D346E362-A79F-4BB3-B579-FC3B0033E3AE}" type="pres">
      <dgm:prSet presAssocID="{553573E9-576F-4AEE-8B7A-D8B859A6DF05}" presName="sibTrans" presStyleCnt="0"/>
      <dgm:spPr/>
    </dgm:pt>
    <dgm:pt modelId="{0B2372D0-CF0D-4D06-8FED-071C46599C2B}" type="pres">
      <dgm:prSet presAssocID="{7F869A82-3713-4CA4-B2BC-A745BC73A7D0}" presName="node" presStyleLbl="node1" presStyleIdx="7" presStyleCnt="25">
        <dgm:presLayoutVars>
          <dgm:bulletEnabled val="1"/>
        </dgm:presLayoutVars>
      </dgm:prSet>
      <dgm:spPr>
        <a:prstGeom prst="snip2SameRect">
          <a:avLst/>
        </a:prstGeom>
      </dgm:spPr>
    </dgm:pt>
    <dgm:pt modelId="{A1EDBDAD-3C10-4C68-A1B5-A332E0DE8038}" type="pres">
      <dgm:prSet presAssocID="{ADBC5D60-3C38-4D9E-AD5E-FA05B138D004}" presName="sibTrans" presStyleCnt="0"/>
      <dgm:spPr/>
    </dgm:pt>
    <dgm:pt modelId="{36198944-2C90-4353-8AFD-3698A2D0B847}" type="pres">
      <dgm:prSet presAssocID="{23C83CFF-D3C8-4604-AF25-BA526F6B40B9}" presName="node" presStyleLbl="node1" presStyleIdx="8" presStyleCnt="25">
        <dgm:presLayoutVars>
          <dgm:bulletEnabled val="1"/>
        </dgm:presLayoutVars>
      </dgm:prSet>
      <dgm:spPr>
        <a:prstGeom prst="snip2SameRect">
          <a:avLst/>
        </a:prstGeom>
      </dgm:spPr>
    </dgm:pt>
    <dgm:pt modelId="{6D14F755-3FD4-44D3-969F-EA52D85D08DC}" type="pres">
      <dgm:prSet presAssocID="{748F573C-E597-4116-8503-170D6B6AC169}" presName="sibTrans" presStyleCnt="0"/>
      <dgm:spPr/>
    </dgm:pt>
    <dgm:pt modelId="{B7692C5B-07E6-4519-AF64-437C02E838C8}" type="pres">
      <dgm:prSet presAssocID="{4CCB10B1-1165-4F62-A769-450C324CB7F7}" presName="node" presStyleLbl="node1" presStyleIdx="9" presStyleCnt="25">
        <dgm:presLayoutVars>
          <dgm:bulletEnabled val="1"/>
        </dgm:presLayoutVars>
      </dgm:prSet>
      <dgm:spPr>
        <a:prstGeom prst="snip2SameRect">
          <a:avLst/>
        </a:prstGeom>
      </dgm:spPr>
    </dgm:pt>
    <dgm:pt modelId="{CE3E09FF-3120-4CF3-B315-3066A75DEF3F}" type="pres">
      <dgm:prSet presAssocID="{B40E22ED-FD9B-4F53-BE75-C7E6733B29EC}" presName="sibTrans" presStyleCnt="0"/>
      <dgm:spPr/>
    </dgm:pt>
    <dgm:pt modelId="{CA0F92A0-E9F6-47B4-A932-C402CCDACD89}" type="pres">
      <dgm:prSet presAssocID="{CF2A560A-5A63-4470-911A-4940D80EBCA8}" presName="node" presStyleLbl="node1" presStyleIdx="10" presStyleCnt="25">
        <dgm:presLayoutVars>
          <dgm:bulletEnabled val="1"/>
        </dgm:presLayoutVars>
      </dgm:prSet>
      <dgm:spPr>
        <a:prstGeom prst="snip2SameRect">
          <a:avLst/>
        </a:prstGeom>
      </dgm:spPr>
    </dgm:pt>
    <dgm:pt modelId="{9F8B53D3-E5AF-413D-A990-791F9C77281F}" type="pres">
      <dgm:prSet presAssocID="{98DE0328-C807-4E7F-A080-534EF085D4C4}" presName="sibTrans" presStyleCnt="0"/>
      <dgm:spPr/>
    </dgm:pt>
    <dgm:pt modelId="{3EB142FA-8D49-4030-92D6-5CE8E7DB2AD4}" type="pres">
      <dgm:prSet presAssocID="{8FDF9342-87AE-4451-AB0D-92AE2BE8895E}" presName="node" presStyleLbl="node1" presStyleIdx="11" presStyleCnt="25">
        <dgm:presLayoutVars>
          <dgm:bulletEnabled val="1"/>
        </dgm:presLayoutVars>
      </dgm:prSet>
      <dgm:spPr>
        <a:prstGeom prst="snip2SameRect">
          <a:avLst/>
        </a:prstGeom>
      </dgm:spPr>
    </dgm:pt>
    <dgm:pt modelId="{FBFB7349-5CC6-4251-ADC8-609AD03C9EA0}" type="pres">
      <dgm:prSet presAssocID="{A321B3A0-A311-47F4-9EF2-4E82707FCBF1}" presName="sibTrans" presStyleCnt="0"/>
      <dgm:spPr/>
    </dgm:pt>
    <dgm:pt modelId="{99074606-5F4E-432D-9320-F1966842F5FA}" type="pres">
      <dgm:prSet presAssocID="{7888A811-1411-40EC-9053-F47C182D25C6}" presName="node" presStyleLbl="node1" presStyleIdx="12" presStyleCnt="25">
        <dgm:presLayoutVars>
          <dgm:bulletEnabled val="1"/>
        </dgm:presLayoutVars>
      </dgm:prSet>
      <dgm:spPr>
        <a:prstGeom prst="snip2SameRect">
          <a:avLst/>
        </a:prstGeom>
      </dgm:spPr>
    </dgm:pt>
    <dgm:pt modelId="{AFF8F7CA-E360-4438-AFBD-29EFB60DD9B3}" type="pres">
      <dgm:prSet presAssocID="{969ED718-F0D9-4C9B-A2E3-8FFEFB7D0F00}" presName="sibTrans" presStyleCnt="0"/>
      <dgm:spPr/>
    </dgm:pt>
    <dgm:pt modelId="{D9C710D0-3A00-4926-BB15-4253B89AE86E}" type="pres">
      <dgm:prSet presAssocID="{910830C7-C9BF-4C4E-9200-FE2245550A33}" presName="node" presStyleLbl="node1" presStyleIdx="13" presStyleCnt="25">
        <dgm:presLayoutVars>
          <dgm:bulletEnabled val="1"/>
        </dgm:presLayoutVars>
      </dgm:prSet>
      <dgm:spPr>
        <a:prstGeom prst="snip2SameRect">
          <a:avLst/>
        </a:prstGeom>
      </dgm:spPr>
    </dgm:pt>
    <dgm:pt modelId="{E3469BC0-2C3C-427F-A129-540BC029856D}" type="pres">
      <dgm:prSet presAssocID="{28F236AB-6B65-4145-96D2-1B1497C8B08F}" presName="sibTrans" presStyleCnt="0"/>
      <dgm:spPr/>
    </dgm:pt>
    <dgm:pt modelId="{E508AD63-94BB-426F-8B8A-C0A91AC71945}" type="pres">
      <dgm:prSet presAssocID="{5951089F-4691-4813-A774-FF58F6FEB349}" presName="node" presStyleLbl="node1" presStyleIdx="14" presStyleCnt="25">
        <dgm:presLayoutVars>
          <dgm:bulletEnabled val="1"/>
        </dgm:presLayoutVars>
      </dgm:prSet>
      <dgm:spPr>
        <a:prstGeom prst="snip2SameRect">
          <a:avLst/>
        </a:prstGeom>
      </dgm:spPr>
    </dgm:pt>
    <dgm:pt modelId="{4A3C78B5-7CE6-4E75-9A82-1508BA3F4B09}" type="pres">
      <dgm:prSet presAssocID="{1EDCBCB6-5ECE-442C-99B1-5A6B4D18AF9A}" presName="sibTrans" presStyleCnt="0"/>
      <dgm:spPr/>
    </dgm:pt>
    <dgm:pt modelId="{F6D26A2E-DEE8-4164-A65B-58607BD40605}" type="pres">
      <dgm:prSet presAssocID="{36E3FC19-1BF2-474E-BBDC-70C47B298C5D}" presName="node" presStyleLbl="node1" presStyleIdx="15" presStyleCnt="25">
        <dgm:presLayoutVars>
          <dgm:bulletEnabled val="1"/>
        </dgm:presLayoutVars>
      </dgm:prSet>
      <dgm:spPr>
        <a:prstGeom prst="snip2SameRect">
          <a:avLst/>
        </a:prstGeom>
      </dgm:spPr>
    </dgm:pt>
    <dgm:pt modelId="{95769CFA-C022-4815-95E9-3E34D1517EE3}" type="pres">
      <dgm:prSet presAssocID="{B75A76B5-E017-4D5A-BE9C-76A0E4DE7A85}" presName="sibTrans" presStyleCnt="0"/>
      <dgm:spPr/>
    </dgm:pt>
    <dgm:pt modelId="{0B895CB6-3144-4E25-9CDF-9E31773773F4}" type="pres">
      <dgm:prSet presAssocID="{14085BBB-A82C-4828-9CB8-8EADF468C62A}" presName="node" presStyleLbl="node1" presStyleIdx="16" presStyleCnt="25">
        <dgm:presLayoutVars>
          <dgm:bulletEnabled val="1"/>
        </dgm:presLayoutVars>
      </dgm:prSet>
      <dgm:spPr>
        <a:prstGeom prst="snip2SameRect">
          <a:avLst/>
        </a:prstGeom>
      </dgm:spPr>
    </dgm:pt>
    <dgm:pt modelId="{30EFA938-F350-4EE4-9624-78A821D84FCC}" type="pres">
      <dgm:prSet presAssocID="{68E1EDC7-DB5E-4D4F-8401-42CDB0397226}" presName="sibTrans" presStyleCnt="0"/>
      <dgm:spPr/>
    </dgm:pt>
    <dgm:pt modelId="{D4B29CB6-9AE2-4EEA-B86B-30A73EBC1B5E}" type="pres">
      <dgm:prSet presAssocID="{32686B30-8C4F-493D-BFC3-A64C29A4482A}" presName="node" presStyleLbl="node1" presStyleIdx="17" presStyleCnt="25">
        <dgm:presLayoutVars>
          <dgm:bulletEnabled val="1"/>
        </dgm:presLayoutVars>
      </dgm:prSet>
      <dgm:spPr>
        <a:prstGeom prst="snip2SameRect">
          <a:avLst/>
        </a:prstGeom>
      </dgm:spPr>
    </dgm:pt>
    <dgm:pt modelId="{0946D4A0-4443-4833-B5CA-DD65F9F80D43}" type="pres">
      <dgm:prSet presAssocID="{34B38D46-D674-48FF-917B-FE4DBC3FD71E}" presName="sibTrans" presStyleCnt="0"/>
      <dgm:spPr/>
    </dgm:pt>
    <dgm:pt modelId="{57AD8849-2492-4B3E-8120-CB0C09C535BC}" type="pres">
      <dgm:prSet presAssocID="{840A7F7A-15A3-481D-9598-13F8FB8F6B81}" presName="node" presStyleLbl="node1" presStyleIdx="18" presStyleCnt="25">
        <dgm:presLayoutVars>
          <dgm:bulletEnabled val="1"/>
        </dgm:presLayoutVars>
      </dgm:prSet>
      <dgm:spPr>
        <a:prstGeom prst="snip2SameRect">
          <a:avLst/>
        </a:prstGeom>
      </dgm:spPr>
    </dgm:pt>
    <dgm:pt modelId="{9099857F-F009-4EC6-B9D2-82334A236FA0}" type="pres">
      <dgm:prSet presAssocID="{CC901A40-9A28-4840-A964-CC76A3E70885}" presName="sibTrans" presStyleCnt="0"/>
      <dgm:spPr/>
    </dgm:pt>
    <dgm:pt modelId="{78C98153-6F45-4F5B-93BD-D60306EC9DD8}" type="pres">
      <dgm:prSet presAssocID="{A51E4F6A-8790-43DD-ADAF-227435AAF463}" presName="node" presStyleLbl="node1" presStyleIdx="19" presStyleCnt="25">
        <dgm:presLayoutVars>
          <dgm:bulletEnabled val="1"/>
        </dgm:presLayoutVars>
      </dgm:prSet>
      <dgm:spPr>
        <a:prstGeom prst="snip2SameRect">
          <a:avLst/>
        </a:prstGeom>
      </dgm:spPr>
    </dgm:pt>
    <dgm:pt modelId="{7F141386-8C62-4F49-B15B-5C10D7BFB994}" type="pres">
      <dgm:prSet presAssocID="{5ECC2853-4308-44D5-8C3F-D80EA41855FE}" presName="sibTrans" presStyleCnt="0"/>
      <dgm:spPr/>
    </dgm:pt>
    <dgm:pt modelId="{FBE58F7F-C601-454B-9E1C-AA8A8BFA9D12}" type="pres">
      <dgm:prSet presAssocID="{2555144B-A63F-4E41-A0FA-2506B53B49D0}" presName="node" presStyleLbl="node1" presStyleIdx="20" presStyleCnt="25">
        <dgm:presLayoutVars>
          <dgm:bulletEnabled val="1"/>
        </dgm:presLayoutVars>
      </dgm:prSet>
      <dgm:spPr>
        <a:prstGeom prst="snip2SameRect">
          <a:avLst/>
        </a:prstGeom>
      </dgm:spPr>
    </dgm:pt>
    <dgm:pt modelId="{DEDC5F85-0050-4552-952D-6B5C73FBA1C0}" type="pres">
      <dgm:prSet presAssocID="{4746EC46-5068-4698-9D46-EF0254BCDF19}" presName="sibTrans" presStyleCnt="0"/>
      <dgm:spPr/>
    </dgm:pt>
    <dgm:pt modelId="{D7E118A9-80E5-47EB-9BF6-ADE7A583E2F1}" type="pres">
      <dgm:prSet presAssocID="{93F41347-9A20-4EEB-83A5-828116ECB34A}" presName="node" presStyleLbl="node1" presStyleIdx="21" presStyleCnt="25">
        <dgm:presLayoutVars>
          <dgm:bulletEnabled val="1"/>
        </dgm:presLayoutVars>
      </dgm:prSet>
      <dgm:spPr>
        <a:prstGeom prst="snip2SameRect">
          <a:avLst/>
        </a:prstGeom>
      </dgm:spPr>
    </dgm:pt>
    <dgm:pt modelId="{EF9C36F9-B689-42FA-A066-4C011B6F3B3C}" type="pres">
      <dgm:prSet presAssocID="{59DFF443-ACB1-489A-937E-EC48D962AF2A}" presName="sibTrans" presStyleCnt="0"/>
      <dgm:spPr/>
    </dgm:pt>
    <dgm:pt modelId="{52D29C36-F0D8-420E-B154-077A75DD8FF3}" type="pres">
      <dgm:prSet presAssocID="{2C1A4989-F261-4FA8-9BC5-8161D9926EE7}" presName="node" presStyleLbl="node1" presStyleIdx="22" presStyleCnt="25">
        <dgm:presLayoutVars>
          <dgm:bulletEnabled val="1"/>
        </dgm:presLayoutVars>
      </dgm:prSet>
      <dgm:spPr>
        <a:prstGeom prst="snip2SameRect">
          <a:avLst/>
        </a:prstGeom>
      </dgm:spPr>
    </dgm:pt>
    <dgm:pt modelId="{E6329794-CCA7-4891-BE55-C26FD5E7652C}" type="pres">
      <dgm:prSet presAssocID="{B78C28E1-2573-494B-A8CD-4B288B5E7F39}" presName="sibTrans" presStyleCnt="0"/>
      <dgm:spPr/>
    </dgm:pt>
    <dgm:pt modelId="{B2E3F2EA-7DD8-4DFA-817E-0E4D5FC059B9}" type="pres">
      <dgm:prSet presAssocID="{2EB82FDB-9E12-46F6-B086-30C1CE796799}" presName="node" presStyleLbl="node1" presStyleIdx="23" presStyleCnt="25">
        <dgm:presLayoutVars>
          <dgm:bulletEnabled val="1"/>
        </dgm:presLayoutVars>
      </dgm:prSet>
      <dgm:spPr>
        <a:prstGeom prst="snip2SameRect">
          <a:avLst/>
        </a:prstGeom>
      </dgm:spPr>
    </dgm:pt>
    <dgm:pt modelId="{11E36E43-62AB-4440-81B2-0B054FE62229}" type="pres">
      <dgm:prSet presAssocID="{39724723-8801-4B32-94C1-E7323A3E5D90}" presName="sibTrans" presStyleCnt="0"/>
      <dgm:spPr/>
    </dgm:pt>
    <dgm:pt modelId="{D5A7A0AF-6948-4B1E-BD28-55FF59CDB68B}" type="pres">
      <dgm:prSet presAssocID="{D208C0BA-1D0C-4B38-97FE-155D8AEBE072}" presName="node" presStyleLbl="node1" presStyleIdx="24" presStyleCnt="25">
        <dgm:presLayoutVars>
          <dgm:bulletEnabled val="1"/>
        </dgm:presLayoutVars>
      </dgm:prSet>
      <dgm:spPr>
        <a:prstGeom prst="snip2SameRect">
          <a:avLst/>
        </a:prstGeom>
      </dgm:spPr>
    </dgm:pt>
  </dgm:ptLst>
  <dgm:cxnLst>
    <dgm:cxn modelId="{CCAE950C-2D53-4A43-A6B8-9931FE63CC60}" type="presOf" srcId="{93F41347-9A20-4EEB-83A5-828116ECB34A}" destId="{D7E118A9-80E5-47EB-9BF6-ADE7A583E2F1}" srcOrd="0" destOrd="0" presId="urn:microsoft.com/office/officeart/2005/8/layout/default"/>
    <dgm:cxn modelId="{37AC670D-2DD7-4744-94DC-F345A5B6CD35}" type="presOf" srcId="{6C8C5C6E-C2E5-41EA-A4AB-DDF80A457347}" destId="{F6A8BFA9-8790-4F39-9A4F-32D66710FAE5}" srcOrd="0" destOrd="0" presId="urn:microsoft.com/office/officeart/2005/8/layout/default"/>
    <dgm:cxn modelId="{4BB27A0F-49C3-4A0A-AB26-9189F523D9B3}" srcId="{32A6749C-2C8A-4F2D-927E-816D05F298C2}" destId="{AD90D995-4714-4D4C-8396-1023535E2306}" srcOrd="0" destOrd="0" parTransId="{03EFCCAD-D320-4524-9168-29094F552A82}" sibTransId="{225D6946-0D2D-407E-8FC0-DBCBD12AB928}"/>
    <dgm:cxn modelId="{0387C011-AF0C-4B99-A62B-FEF8DFDEEA3D}" srcId="{32A6749C-2C8A-4F2D-927E-816D05F298C2}" destId="{7F869A82-3713-4CA4-B2BC-A745BC73A7D0}" srcOrd="7" destOrd="0" parTransId="{1417559A-D281-4098-AF62-2D2E8F666CC0}" sibTransId="{ADBC5D60-3C38-4D9E-AD5E-FA05B138D004}"/>
    <dgm:cxn modelId="{35CF3E1B-7236-4CE0-B3A9-E8F4BF19F527}" type="presOf" srcId="{36E3FC19-1BF2-474E-BBDC-70C47B298C5D}" destId="{F6D26A2E-DEE8-4164-A65B-58607BD40605}" srcOrd="0" destOrd="0" presId="urn:microsoft.com/office/officeart/2005/8/layout/default"/>
    <dgm:cxn modelId="{6330761F-3550-4BE9-90E3-10DA733252A3}" type="presOf" srcId="{32686B30-8C4F-493D-BFC3-A64C29A4482A}" destId="{D4B29CB6-9AE2-4EEA-B86B-30A73EBC1B5E}" srcOrd="0" destOrd="0" presId="urn:microsoft.com/office/officeart/2005/8/layout/default"/>
    <dgm:cxn modelId="{0EC1DE23-2F32-47DE-83E4-2C868A3CAACF}" type="presOf" srcId="{8FDF9342-87AE-4451-AB0D-92AE2BE8895E}" destId="{3EB142FA-8D49-4030-92D6-5CE8E7DB2AD4}" srcOrd="0" destOrd="0" presId="urn:microsoft.com/office/officeart/2005/8/layout/default"/>
    <dgm:cxn modelId="{813C5E29-D248-4BB9-A525-3C10A9749BF7}" srcId="{32A6749C-2C8A-4F2D-927E-816D05F298C2}" destId="{668622FA-0F0C-4A93-BB1B-E06A5978FC45}" srcOrd="6" destOrd="0" parTransId="{AC4C6E4F-5C5D-493A-AA97-9F568CE708C9}" sibTransId="{553573E9-576F-4AEE-8B7A-D8B859A6DF05}"/>
    <dgm:cxn modelId="{C5C2A62F-F7E6-49F2-88E9-07183859968B}" type="presOf" srcId="{910830C7-C9BF-4C4E-9200-FE2245550A33}" destId="{D9C710D0-3A00-4926-BB15-4253B89AE86E}" srcOrd="0" destOrd="0" presId="urn:microsoft.com/office/officeart/2005/8/layout/default"/>
    <dgm:cxn modelId="{55383130-2C59-4366-85BA-6ACD2C536DDD}" type="presOf" srcId="{AD90D995-4714-4D4C-8396-1023535E2306}" destId="{EF328F59-348E-4F0B-83A1-BDE6D9F5A2DB}" srcOrd="0" destOrd="0" presId="urn:microsoft.com/office/officeart/2005/8/layout/default"/>
    <dgm:cxn modelId="{F0082238-467B-4A26-AC79-904A21A5C979}" srcId="{32A6749C-2C8A-4F2D-927E-816D05F298C2}" destId="{D208C0BA-1D0C-4B38-97FE-155D8AEBE072}" srcOrd="24" destOrd="0" parTransId="{56762749-8C3D-49C6-9163-67D0612D293C}" sibTransId="{1662BF03-2EB5-4808-85D0-C33B737297BD}"/>
    <dgm:cxn modelId="{1F22BC3A-078C-4A83-A613-D45173414993}" srcId="{32A6749C-2C8A-4F2D-927E-816D05F298C2}" destId="{36E3FC19-1BF2-474E-BBDC-70C47B298C5D}" srcOrd="15" destOrd="0" parTransId="{A68ADD96-BF4D-45F3-8063-B3809826371F}" sibTransId="{B75A76B5-E017-4D5A-BE9C-76A0E4DE7A85}"/>
    <dgm:cxn modelId="{F9534F3F-01E0-4D35-9786-AED2DE613C2D}" type="presOf" srcId="{14085BBB-A82C-4828-9CB8-8EADF468C62A}" destId="{0B895CB6-3144-4E25-9CDF-9E31773773F4}" srcOrd="0" destOrd="0" presId="urn:microsoft.com/office/officeart/2005/8/layout/default"/>
    <dgm:cxn modelId="{AE082C62-BFBB-4446-8619-967395EA3982}" type="presOf" srcId="{7888A811-1411-40EC-9053-F47C182D25C6}" destId="{99074606-5F4E-432D-9320-F1966842F5FA}" srcOrd="0" destOrd="0" presId="urn:microsoft.com/office/officeart/2005/8/layout/default"/>
    <dgm:cxn modelId="{CEB71563-24C5-47E1-B5C1-598A98C88106}" srcId="{32A6749C-2C8A-4F2D-927E-816D05F298C2}" destId="{638F44BF-B11B-4FD9-B74A-04636E26BA7D}" srcOrd="5" destOrd="0" parTransId="{7BF8C0F9-8728-44AD-9B63-D008BB828D8E}" sibTransId="{44867050-63E4-439D-A86E-AE3E48D04EEB}"/>
    <dgm:cxn modelId="{79E59343-4F28-4B19-ADE4-63E736B31D94}" srcId="{32A6749C-2C8A-4F2D-927E-816D05F298C2}" destId="{5951089F-4691-4813-A774-FF58F6FEB349}" srcOrd="14" destOrd="0" parTransId="{C390E1E6-8B2E-469B-B6F1-09C4CC8EA271}" sibTransId="{1EDCBCB6-5ECE-442C-99B1-5A6B4D18AF9A}"/>
    <dgm:cxn modelId="{B3D6FA68-B173-4504-BA0D-2D70E4685987}" srcId="{32A6749C-2C8A-4F2D-927E-816D05F298C2}" destId="{910830C7-C9BF-4C4E-9200-FE2245550A33}" srcOrd="13" destOrd="0" parTransId="{D37F8E31-2C7E-4B28-9B62-B57C247E31D2}" sibTransId="{28F236AB-6B65-4145-96D2-1B1497C8B08F}"/>
    <dgm:cxn modelId="{8C120549-9293-4E7F-9C04-BF4656EFB63B}" srcId="{32A6749C-2C8A-4F2D-927E-816D05F298C2}" destId="{14085BBB-A82C-4828-9CB8-8EADF468C62A}" srcOrd="16" destOrd="0" parTransId="{C943F091-7097-4DC2-A94A-7946D1E68C31}" sibTransId="{68E1EDC7-DB5E-4D4F-8401-42CDB0397226}"/>
    <dgm:cxn modelId="{45EEB14B-2634-4AB2-92E6-9EF5E08DBF12}" type="presOf" srcId="{A51E4F6A-8790-43DD-ADAF-227435AAF463}" destId="{78C98153-6F45-4F5B-93BD-D60306EC9DD8}" srcOrd="0" destOrd="0" presId="urn:microsoft.com/office/officeart/2005/8/layout/default"/>
    <dgm:cxn modelId="{2D499B4D-F7D6-4B37-B907-65AACCD6CD5D}" type="presOf" srcId="{840A7F7A-15A3-481D-9598-13F8FB8F6B81}" destId="{57AD8849-2492-4B3E-8120-CB0C09C535BC}" srcOrd="0" destOrd="0" presId="urn:microsoft.com/office/officeart/2005/8/layout/default"/>
    <dgm:cxn modelId="{98B50C51-E360-4989-824E-67C0BDDF2307}" type="presOf" srcId="{32A6749C-2C8A-4F2D-927E-816D05F298C2}" destId="{01D61493-6B15-4915-B0D2-03C21C3BA9EC}" srcOrd="0" destOrd="0" presId="urn:microsoft.com/office/officeart/2005/8/layout/default"/>
    <dgm:cxn modelId="{6F7B2B51-3922-49B6-8C83-7CC825D42726}" srcId="{32A6749C-2C8A-4F2D-927E-816D05F298C2}" destId="{A51E4F6A-8790-43DD-ADAF-227435AAF463}" srcOrd="19" destOrd="0" parTransId="{D3910274-B49E-4A68-BDC3-2F979627EDAC}" sibTransId="{5ECC2853-4308-44D5-8C3F-D80EA41855FE}"/>
    <dgm:cxn modelId="{41A86173-8BE3-47C8-BD2F-15658AA2A90E}" type="presOf" srcId="{638F44BF-B11B-4FD9-B74A-04636E26BA7D}" destId="{4D863DC1-E50D-4C33-BC71-612A5EECF682}" srcOrd="0" destOrd="0" presId="urn:microsoft.com/office/officeart/2005/8/layout/default"/>
    <dgm:cxn modelId="{1B1AD873-04A4-45B9-BAD8-B079AEE496DF}" type="presOf" srcId="{5951089F-4691-4813-A774-FF58F6FEB349}" destId="{E508AD63-94BB-426F-8B8A-C0A91AC71945}" srcOrd="0" destOrd="0" presId="urn:microsoft.com/office/officeart/2005/8/layout/default"/>
    <dgm:cxn modelId="{ADA78274-F3EE-49DD-A1EB-6E98C897951C}" type="presOf" srcId="{4CCB10B1-1165-4F62-A769-450C324CB7F7}" destId="{B7692C5B-07E6-4519-AF64-437C02E838C8}" srcOrd="0" destOrd="0" presId="urn:microsoft.com/office/officeart/2005/8/layout/default"/>
    <dgm:cxn modelId="{AA4B2A8A-7AC7-4920-9F39-A306271D3885}" type="presOf" srcId="{946F1D35-56B1-4C1C-933C-2B4CD5BE2C1E}" destId="{7857F07C-C148-48D8-9F62-FA31C721BF99}" srcOrd="0" destOrd="0" presId="urn:microsoft.com/office/officeart/2005/8/layout/default"/>
    <dgm:cxn modelId="{31FACE8C-32C1-407F-A339-6E6EE5B674EC}" type="presOf" srcId="{2555144B-A63F-4E41-A0FA-2506B53B49D0}" destId="{FBE58F7F-C601-454B-9E1C-AA8A8BFA9D12}" srcOrd="0" destOrd="0" presId="urn:microsoft.com/office/officeart/2005/8/layout/default"/>
    <dgm:cxn modelId="{C2261090-E1F5-4D64-8819-0141681B97F6}" srcId="{32A6749C-2C8A-4F2D-927E-816D05F298C2}" destId="{32686B30-8C4F-493D-BFC3-A64C29A4482A}" srcOrd="17" destOrd="0" parTransId="{17874700-A2CA-4B7D-9BD0-9049317C6185}" sibTransId="{34B38D46-D674-48FF-917B-FE4DBC3FD71E}"/>
    <dgm:cxn modelId="{71960F96-CEA1-4424-99BF-DC3C023D5E1F}" srcId="{32A6749C-2C8A-4F2D-927E-816D05F298C2}" destId="{CF2A560A-5A63-4470-911A-4940D80EBCA8}" srcOrd="10" destOrd="0" parTransId="{5F7887D4-7C4F-47DB-B6A9-C304D9B51C29}" sibTransId="{98DE0328-C807-4E7F-A080-534EF085D4C4}"/>
    <dgm:cxn modelId="{A34DD296-97B8-4177-A19F-5BC8287E8E86}" srcId="{32A6749C-2C8A-4F2D-927E-816D05F298C2}" destId="{2555144B-A63F-4E41-A0FA-2506B53B49D0}" srcOrd="20" destOrd="0" parTransId="{40D8CB90-4E5A-4915-94A6-F0363BE13010}" sibTransId="{4746EC46-5068-4698-9D46-EF0254BCDF19}"/>
    <dgm:cxn modelId="{C7934498-8EFD-48D5-AC51-D6630123EA9B}" type="presOf" srcId="{23C83CFF-D3C8-4604-AF25-BA526F6B40B9}" destId="{36198944-2C90-4353-8AFD-3698A2D0B847}" srcOrd="0" destOrd="0" presId="urn:microsoft.com/office/officeart/2005/8/layout/default"/>
    <dgm:cxn modelId="{A5B3E49B-AEB3-41F1-A0DD-F8B6F3DB93E3}" srcId="{32A6749C-2C8A-4F2D-927E-816D05F298C2}" destId="{946F1D35-56B1-4C1C-933C-2B4CD5BE2C1E}" srcOrd="2" destOrd="0" parTransId="{492A87B9-1EE9-44C3-9F88-53B1968548F3}" sibTransId="{A6E357C0-5AED-4212-9AFE-EDCA963AE509}"/>
    <dgm:cxn modelId="{118DD4A0-6F8E-44AE-9897-152F38F56AD6}" srcId="{32A6749C-2C8A-4F2D-927E-816D05F298C2}" destId="{7888A811-1411-40EC-9053-F47C182D25C6}" srcOrd="12" destOrd="0" parTransId="{A570BEC0-51CF-4001-95D2-7798FA0D3DA3}" sibTransId="{969ED718-F0D9-4C9B-A2E3-8FFEFB7D0F00}"/>
    <dgm:cxn modelId="{49AA15A7-BA8D-4950-AEF9-C741478B2B32}" type="presOf" srcId="{D9CB3073-D35E-447B-A2E8-8C46C6338BA5}" destId="{DC5C237A-9D90-480C-87AD-B984FC72D42B}" srcOrd="0" destOrd="0" presId="urn:microsoft.com/office/officeart/2005/8/layout/default"/>
    <dgm:cxn modelId="{6AF683A8-C51E-4230-9A90-840038E86345}" srcId="{32A6749C-2C8A-4F2D-927E-816D05F298C2}" destId="{8FDF9342-87AE-4451-AB0D-92AE2BE8895E}" srcOrd="11" destOrd="0" parTransId="{1403B422-3AE8-4A1C-B66C-E0792B442927}" sibTransId="{A321B3A0-A311-47F4-9EF2-4E82707FCBF1}"/>
    <dgm:cxn modelId="{E03986A8-9F96-42CA-88C7-F11311BE9699}" srcId="{32A6749C-2C8A-4F2D-927E-816D05F298C2}" destId="{23C83CFF-D3C8-4604-AF25-BA526F6B40B9}" srcOrd="8" destOrd="0" parTransId="{46B360B5-57F8-4213-800B-11628AE8BA3A}" sibTransId="{748F573C-E597-4116-8503-170D6B6AC169}"/>
    <dgm:cxn modelId="{758864AC-5360-404E-8253-3FB1C0D71081}" type="presOf" srcId="{D208C0BA-1D0C-4B38-97FE-155D8AEBE072}" destId="{D5A7A0AF-6948-4B1E-BD28-55FF59CDB68B}" srcOrd="0" destOrd="0" presId="urn:microsoft.com/office/officeart/2005/8/layout/default"/>
    <dgm:cxn modelId="{64CA01B8-011B-474A-84ED-4C349BFBCD8C}" type="presOf" srcId="{CF2A560A-5A63-4470-911A-4940D80EBCA8}" destId="{CA0F92A0-E9F6-47B4-A932-C402CCDACD89}" srcOrd="0" destOrd="0" presId="urn:microsoft.com/office/officeart/2005/8/layout/default"/>
    <dgm:cxn modelId="{4A7241B9-1D6A-4EFF-A298-3EEB4E331CDA}" type="presOf" srcId="{2C1A4989-F261-4FA8-9BC5-8161D9926EE7}" destId="{52D29C36-F0D8-420E-B154-077A75DD8FF3}" srcOrd="0" destOrd="0" presId="urn:microsoft.com/office/officeart/2005/8/layout/default"/>
    <dgm:cxn modelId="{DD2401C1-CC78-4758-90DD-452BD10534EB}" srcId="{32A6749C-2C8A-4F2D-927E-816D05F298C2}" destId="{93F41347-9A20-4EEB-83A5-828116ECB34A}" srcOrd="21" destOrd="0" parTransId="{5971106C-96C8-4409-BDE9-07CBA4DD0360}" sibTransId="{59DFF443-ACB1-489A-937E-EC48D962AF2A}"/>
    <dgm:cxn modelId="{B91CC7C2-CFA3-4242-A0B4-FCE95F29B83C}" srcId="{32A6749C-2C8A-4F2D-927E-816D05F298C2}" destId="{4CCB10B1-1165-4F62-A769-450C324CB7F7}" srcOrd="9" destOrd="0" parTransId="{544E44C4-3E8B-44BB-B2BF-6EC4C643E8AB}" sibTransId="{B40E22ED-FD9B-4F53-BE75-C7E6733B29EC}"/>
    <dgm:cxn modelId="{BD3DE4C7-EE32-496F-A61E-4A428E8B6B8A}" srcId="{32A6749C-2C8A-4F2D-927E-816D05F298C2}" destId="{840A7F7A-15A3-481D-9598-13F8FB8F6B81}" srcOrd="18" destOrd="0" parTransId="{FFFD3DDF-62E1-478C-A2BD-E14B0B449752}" sibTransId="{CC901A40-9A28-4840-A964-CC76A3E70885}"/>
    <dgm:cxn modelId="{A5884ECC-1987-4477-B2B1-6C39A80F7681}" srcId="{32A6749C-2C8A-4F2D-927E-816D05F298C2}" destId="{0EF2A5B4-DB06-45DF-88A0-DBEFC8CD0A83}" srcOrd="4" destOrd="0" parTransId="{EF965BDB-44F0-4AFA-BB9E-FC172799C1A9}" sibTransId="{956E7406-3675-472D-9FA7-2B2B4E20C581}"/>
    <dgm:cxn modelId="{247D7BE4-184D-4792-AC7E-8416A2AA5AA8}" srcId="{32A6749C-2C8A-4F2D-927E-816D05F298C2}" destId="{D9CB3073-D35E-447B-A2E8-8C46C6338BA5}" srcOrd="1" destOrd="0" parTransId="{32BF167D-21CD-41BD-9BB8-D0D2776DCCB1}" sibTransId="{42587DCF-5D65-4279-B3E4-47E9E989A179}"/>
    <dgm:cxn modelId="{B327D5E6-CCB6-4459-A006-CF304CF375C2}" srcId="{32A6749C-2C8A-4F2D-927E-816D05F298C2}" destId="{2EB82FDB-9E12-46F6-B086-30C1CE796799}" srcOrd="23" destOrd="0" parTransId="{4289ABCB-94EA-4B96-9860-1064E5176699}" sibTransId="{39724723-8801-4B32-94C1-E7323A3E5D90}"/>
    <dgm:cxn modelId="{2C37E3E7-794F-4682-AD16-223912F7F13E}" type="presOf" srcId="{0EF2A5B4-DB06-45DF-88A0-DBEFC8CD0A83}" destId="{2AFF11AF-FE91-4427-B339-61BAFC402832}" srcOrd="0" destOrd="0" presId="urn:microsoft.com/office/officeart/2005/8/layout/default"/>
    <dgm:cxn modelId="{AE1BA0E8-5405-4DF3-8379-F33DBBE78AF5}" srcId="{32A6749C-2C8A-4F2D-927E-816D05F298C2}" destId="{6C8C5C6E-C2E5-41EA-A4AB-DDF80A457347}" srcOrd="3" destOrd="0" parTransId="{A86F1470-EE34-4EF8-9903-6FF0FD71E5A6}" sibTransId="{9FFCF859-1A12-4ABC-8037-10EF4F44EB9B}"/>
    <dgm:cxn modelId="{70133EEB-7688-4737-A8D0-F7840B042967}" type="presOf" srcId="{2EB82FDB-9E12-46F6-B086-30C1CE796799}" destId="{B2E3F2EA-7DD8-4DFA-817E-0E4D5FC059B9}" srcOrd="0" destOrd="0" presId="urn:microsoft.com/office/officeart/2005/8/layout/default"/>
    <dgm:cxn modelId="{563826F1-8B1F-4575-B315-FB2AD6696488}" srcId="{32A6749C-2C8A-4F2D-927E-816D05F298C2}" destId="{2C1A4989-F261-4FA8-9BC5-8161D9926EE7}" srcOrd="22" destOrd="0" parTransId="{5379D486-C5CE-41C8-AAF1-26A0265D53F9}" sibTransId="{B78C28E1-2573-494B-A8CD-4B288B5E7F39}"/>
    <dgm:cxn modelId="{3175C6FB-DD73-47A5-93F1-EAF54FC3E7CB}" type="presOf" srcId="{668622FA-0F0C-4A93-BB1B-E06A5978FC45}" destId="{D5A997C0-8352-473F-B88C-C24A8D32B659}" srcOrd="0" destOrd="0" presId="urn:microsoft.com/office/officeart/2005/8/layout/default"/>
    <dgm:cxn modelId="{D1A40CFD-84C6-4558-AA3A-D19904CBAB37}" type="presOf" srcId="{7F869A82-3713-4CA4-B2BC-A745BC73A7D0}" destId="{0B2372D0-CF0D-4D06-8FED-071C46599C2B}" srcOrd="0" destOrd="0" presId="urn:microsoft.com/office/officeart/2005/8/layout/default"/>
    <dgm:cxn modelId="{774A65B7-9E73-42AE-AADE-4DF59E7ED175}" type="presParOf" srcId="{01D61493-6B15-4915-B0D2-03C21C3BA9EC}" destId="{EF328F59-348E-4F0B-83A1-BDE6D9F5A2DB}" srcOrd="0" destOrd="0" presId="urn:microsoft.com/office/officeart/2005/8/layout/default"/>
    <dgm:cxn modelId="{86D7FE37-AA42-4463-9804-EB45A65CBCF7}" type="presParOf" srcId="{01D61493-6B15-4915-B0D2-03C21C3BA9EC}" destId="{78E4CBD8-495D-48CE-8E14-307F1B397599}" srcOrd="1" destOrd="0" presId="urn:microsoft.com/office/officeart/2005/8/layout/default"/>
    <dgm:cxn modelId="{E9415FEF-B9DE-4F88-B5FC-468B44C5956E}" type="presParOf" srcId="{01D61493-6B15-4915-B0D2-03C21C3BA9EC}" destId="{DC5C237A-9D90-480C-87AD-B984FC72D42B}" srcOrd="2" destOrd="0" presId="urn:microsoft.com/office/officeart/2005/8/layout/default"/>
    <dgm:cxn modelId="{F41F728D-D6FD-4ACB-910A-51563A4DAEED}" type="presParOf" srcId="{01D61493-6B15-4915-B0D2-03C21C3BA9EC}" destId="{9DA7B0E6-8F66-45C2-B7D8-02D527CF66C0}" srcOrd="3" destOrd="0" presId="urn:microsoft.com/office/officeart/2005/8/layout/default"/>
    <dgm:cxn modelId="{A1E6787F-AB3E-44C8-B2B9-092DAA24A742}" type="presParOf" srcId="{01D61493-6B15-4915-B0D2-03C21C3BA9EC}" destId="{7857F07C-C148-48D8-9F62-FA31C721BF99}" srcOrd="4" destOrd="0" presId="urn:microsoft.com/office/officeart/2005/8/layout/default"/>
    <dgm:cxn modelId="{EE99219E-7169-42B3-BEA3-3478CC182EAC}" type="presParOf" srcId="{01D61493-6B15-4915-B0D2-03C21C3BA9EC}" destId="{6E6DB60E-F95D-4DCC-B7E2-0D1115875CB7}" srcOrd="5" destOrd="0" presId="urn:microsoft.com/office/officeart/2005/8/layout/default"/>
    <dgm:cxn modelId="{48A67E1A-06FA-436A-89D8-75D249E872FF}" type="presParOf" srcId="{01D61493-6B15-4915-B0D2-03C21C3BA9EC}" destId="{F6A8BFA9-8790-4F39-9A4F-32D66710FAE5}" srcOrd="6" destOrd="0" presId="urn:microsoft.com/office/officeart/2005/8/layout/default"/>
    <dgm:cxn modelId="{3178EA22-A29F-44E1-B37D-5CCC2A5347CF}" type="presParOf" srcId="{01D61493-6B15-4915-B0D2-03C21C3BA9EC}" destId="{0C52C002-8A42-4180-8196-740F93298C8E}" srcOrd="7" destOrd="0" presId="urn:microsoft.com/office/officeart/2005/8/layout/default"/>
    <dgm:cxn modelId="{E5E7EA96-C220-48F9-A476-952740B88A08}" type="presParOf" srcId="{01D61493-6B15-4915-B0D2-03C21C3BA9EC}" destId="{2AFF11AF-FE91-4427-B339-61BAFC402832}" srcOrd="8" destOrd="0" presId="urn:microsoft.com/office/officeart/2005/8/layout/default"/>
    <dgm:cxn modelId="{7BC24C26-966A-437F-B101-78091EAF0534}" type="presParOf" srcId="{01D61493-6B15-4915-B0D2-03C21C3BA9EC}" destId="{981BCFF3-08CB-4153-9DCC-0F81848F6150}" srcOrd="9" destOrd="0" presId="urn:microsoft.com/office/officeart/2005/8/layout/default"/>
    <dgm:cxn modelId="{BD320DCF-A1BD-48A7-A741-66856E1596AD}" type="presParOf" srcId="{01D61493-6B15-4915-B0D2-03C21C3BA9EC}" destId="{4D863DC1-E50D-4C33-BC71-612A5EECF682}" srcOrd="10" destOrd="0" presId="urn:microsoft.com/office/officeart/2005/8/layout/default"/>
    <dgm:cxn modelId="{3AF03441-076F-4757-83C3-9B2F5E168CCA}" type="presParOf" srcId="{01D61493-6B15-4915-B0D2-03C21C3BA9EC}" destId="{F24E1E49-EB78-4D7D-9BEB-4D16A1E2752A}" srcOrd="11" destOrd="0" presId="urn:microsoft.com/office/officeart/2005/8/layout/default"/>
    <dgm:cxn modelId="{D18C65DB-9E11-4B82-AF71-A35E57E42B87}" type="presParOf" srcId="{01D61493-6B15-4915-B0D2-03C21C3BA9EC}" destId="{D5A997C0-8352-473F-B88C-C24A8D32B659}" srcOrd="12" destOrd="0" presId="urn:microsoft.com/office/officeart/2005/8/layout/default"/>
    <dgm:cxn modelId="{5BEC2BE5-3BD4-454D-B8E7-D9D079B5EABD}" type="presParOf" srcId="{01D61493-6B15-4915-B0D2-03C21C3BA9EC}" destId="{D346E362-A79F-4BB3-B579-FC3B0033E3AE}" srcOrd="13" destOrd="0" presId="urn:microsoft.com/office/officeart/2005/8/layout/default"/>
    <dgm:cxn modelId="{836BDFE5-D890-422E-997D-1B87DDEA30F6}" type="presParOf" srcId="{01D61493-6B15-4915-B0D2-03C21C3BA9EC}" destId="{0B2372D0-CF0D-4D06-8FED-071C46599C2B}" srcOrd="14" destOrd="0" presId="urn:microsoft.com/office/officeart/2005/8/layout/default"/>
    <dgm:cxn modelId="{CDED2526-4640-47C9-A0B3-71C3079F84DA}" type="presParOf" srcId="{01D61493-6B15-4915-B0D2-03C21C3BA9EC}" destId="{A1EDBDAD-3C10-4C68-A1B5-A332E0DE8038}" srcOrd="15" destOrd="0" presId="urn:microsoft.com/office/officeart/2005/8/layout/default"/>
    <dgm:cxn modelId="{2688EB78-317B-46FD-8FF8-01C893FFA26C}" type="presParOf" srcId="{01D61493-6B15-4915-B0D2-03C21C3BA9EC}" destId="{36198944-2C90-4353-8AFD-3698A2D0B847}" srcOrd="16" destOrd="0" presId="urn:microsoft.com/office/officeart/2005/8/layout/default"/>
    <dgm:cxn modelId="{4ECA4B71-06A6-4A46-9EC1-E3A6D73151AE}" type="presParOf" srcId="{01D61493-6B15-4915-B0D2-03C21C3BA9EC}" destId="{6D14F755-3FD4-44D3-969F-EA52D85D08DC}" srcOrd="17" destOrd="0" presId="urn:microsoft.com/office/officeart/2005/8/layout/default"/>
    <dgm:cxn modelId="{4C891524-16FB-46ED-B4AB-829C89C3E583}" type="presParOf" srcId="{01D61493-6B15-4915-B0D2-03C21C3BA9EC}" destId="{B7692C5B-07E6-4519-AF64-437C02E838C8}" srcOrd="18" destOrd="0" presId="urn:microsoft.com/office/officeart/2005/8/layout/default"/>
    <dgm:cxn modelId="{5E0C36C9-91F8-443F-BCD2-844EE20C9CAB}" type="presParOf" srcId="{01D61493-6B15-4915-B0D2-03C21C3BA9EC}" destId="{CE3E09FF-3120-4CF3-B315-3066A75DEF3F}" srcOrd="19" destOrd="0" presId="urn:microsoft.com/office/officeart/2005/8/layout/default"/>
    <dgm:cxn modelId="{F5FD645A-0F00-47A1-9FD7-BC4EE96FB33B}" type="presParOf" srcId="{01D61493-6B15-4915-B0D2-03C21C3BA9EC}" destId="{CA0F92A0-E9F6-47B4-A932-C402CCDACD89}" srcOrd="20" destOrd="0" presId="urn:microsoft.com/office/officeart/2005/8/layout/default"/>
    <dgm:cxn modelId="{60FE4A19-7490-44E7-858B-51065D165D0C}" type="presParOf" srcId="{01D61493-6B15-4915-B0D2-03C21C3BA9EC}" destId="{9F8B53D3-E5AF-413D-A990-791F9C77281F}" srcOrd="21" destOrd="0" presId="urn:microsoft.com/office/officeart/2005/8/layout/default"/>
    <dgm:cxn modelId="{FAC94547-CD0F-4A71-AE58-0D98088CA151}" type="presParOf" srcId="{01D61493-6B15-4915-B0D2-03C21C3BA9EC}" destId="{3EB142FA-8D49-4030-92D6-5CE8E7DB2AD4}" srcOrd="22" destOrd="0" presId="urn:microsoft.com/office/officeart/2005/8/layout/default"/>
    <dgm:cxn modelId="{7F668F9B-BFB4-4BCA-9A30-BC2E32A6D890}" type="presParOf" srcId="{01D61493-6B15-4915-B0D2-03C21C3BA9EC}" destId="{FBFB7349-5CC6-4251-ADC8-609AD03C9EA0}" srcOrd="23" destOrd="0" presId="urn:microsoft.com/office/officeart/2005/8/layout/default"/>
    <dgm:cxn modelId="{FABCBD5D-EC3F-4BBF-A1F1-2AF676999CDC}" type="presParOf" srcId="{01D61493-6B15-4915-B0D2-03C21C3BA9EC}" destId="{99074606-5F4E-432D-9320-F1966842F5FA}" srcOrd="24" destOrd="0" presId="urn:microsoft.com/office/officeart/2005/8/layout/default"/>
    <dgm:cxn modelId="{5B5F9CA2-D020-4E2C-80BA-916D5AFB2CEA}" type="presParOf" srcId="{01D61493-6B15-4915-B0D2-03C21C3BA9EC}" destId="{AFF8F7CA-E360-4438-AFBD-29EFB60DD9B3}" srcOrd="25" destOrd="0" presId="urn:microsoft.com/office/officeart/2005/8/layout/default"/>
    <dgm:cxn modelId="{81701E2F-43EE-4234-9A7F-F60DC5D770CA}" type="presParOf" srcId="{01D61493-6B15-4915-B0D2-03C21C3BA9EC}" destId="{D9C710D0-3A00-4926-BB15-4253B89AE86E}" srcOrd="26" destOrd="0" presId="urn:microsoft.com/office/officeart/2005/8/layout/default"/>
    <dgm:cxn modelId="{4DF6FAF1-53FA-49AB-A1A7-3F22DE67A7F7}" type="presParOf" srcId="{01D61493-6B15-4915-B0D2-03C21C3BA9EC}" destId="{E3469BC0-2C3C-427F-A129-540BC029856D}" srcOrd="27" destOrd="0" presId="urn:microsoft.com/office/officeart/2005/8/layout/default"/>
    <dgm:cxn modelId="{E138F8B9-0809-4D1C-8A47-FA6F364ABA1A}" type="presParOf" srcId="{01D61493-6B15-4915-B0D2-03C21C3BA9EC}" destId="{E508AD63-94BB-426F-8B8A-C0A91AC71945}" srcOrd="28" destOrd="0" presId="urn:microsoft.com/office/officeart/2005/8/layout/default"/>
    <dgm:cxn modelId="{8DCAB590-29CF-4C20-A8FE-532D63987A4E}" type="presParOf" srcId="{01D61493-6B15-4915-B0D2-03C21C3BA9EC}" destId="{4A3C78B5-7CE6-4E75-9A82-1508BA3F4B09}" srcOrd="29" destOrd="0" presId="urn:microsoft.com/office/officeart/2005/8/layout/default"/>
    <dgm:cxn modelId="{BC2893C1-D92E-4947-8B94-9281E92201D5}" type="presParOf" srcId="{01D61493-6B15-4915-B0D2-03C21C3BA9EC}" destId="{F6D26A2E-DEE8-4164-A65B-58607BD40605}" srcOrd="30" destOrd="0" presId="urn:microsoft.com/office/officeart/2005/8/layout/default"/>
    <dgm:cxn modelId="{A32ACFCF-6095-4EF2-94A0-1D6BA6C56C9D}" type="presParOf" srcId="{01D61493-6B15-4915-B0D2-03C21C3BA9EC}" destId="{95769CFA-C022-4815-95E9-3E34D1517EE3}" srcOrd="31" destOrd="0" presId="urn:microsoft.com/office/officeart/2005/8/layout/default"/>
    <dgm:cxn modelId="{87600662-3354-4F75-A5AA-C6C43E128214}" type="presParOf" srcId="{01D61493-6B15-4915-B0D2-03C21C3BA9EC}" destId="{0B895CB6-3144-4E25-9CDF-9E31773773F4}" srcOrd="32" destOrd="0" presId="urn:microsoft.com/office/officeart/2005/8/layout/default"/>
    <dgm:cxn modelId="{9642B165-61D3-461D-BD38-526B22B05E53}" type="presParOf" srcId="{01D61493-6B15-4915-B0D2-03C21C3BA9EC}" destId="{30EFA938-F350-4EE4-9624-78A821D84FCC}" srcOrd="33" destOrd="0" presId="urn:microsoft.com/office/officeart/2005/8/layout/default"/>
    <dgm:cxn modelId="{901B520D-4531-4506-8FA9-69C34060F60A}" type="presParOf" srcId="{01D61493-6B15-4915-B0D2-03C21C3BA9EC}" destId="{D4B29CB6-9AE2-4EEA-B86B-30A73EBC1B5E}" srcOrd="34" destOrd="0" presId="urn:microsoft.com/office/officeart/2005/8/layout/default"/>
    <dgm:cxn modelId="{593EC393-1B09-4656-A543-34149BE06CA3}" type="presParOf" srcId="{01D61493-6B15-4915-B0D2-03C21C3BA9EC}" destId="{0946D4A0-4443-4833-B5CA-DD65F9F80D43}" srcOrd="35" destOrd="0" presId="urn:microsoft.com/office/officeart/2005/8/layout/default"/>
    <dgm:cxn modelId="{D2104327-21D4-44B0-A24B-487EFD28932E}" type="presParOf" srcId="{01D61493-6B15-4915-B0D2-03C21C3BA9EC}" destId="{57AD8849-2492-4B3E-8120-CB0C09C535BC}" srcOrd="36" destOrd="0" presId="urn:microsoft.com/office/officeart/2005/8/layout/default"/>
    <dgm:cxn modelId="{85BF080E-999F-4AC3-B5B4-D766F42F001A}" type="presParOf" srcId="{01D61493-6B15-4915-B0D2-03C21C3BA9EC}" destId="{9099857F-F009-4EC6-B9D2-82334A236FA0}" srcOrd="37" destOrd="0" presId="urn:microsoft.com/office/officeart/2005/8/layout/default"/>
    <dgm:cxn modelId="{1986E5F8-666E-498A-B15A-CC8B37C7421E}" type="presParOf" srcId="{01D61493-6B15-4915-B0D2-03C21C3BA9EC}" destId="{78C98153-6F45-4F5B-93BD-D60306EC9DD8}" srcOrd="38" destOrd="0" presId="urn:microsoft.com/office/officeart/2005/8/layout/default"/>
    <dgm:cxn modelId="{0D93A95B-13E6-4880-9A08-B8D5831FF4BB}" type="presParOf" srcId="{01D61493-6B15-4915-B0D2-03C21C3BA9EC}" destId="{7F141386-8C62-4F49-B15B-5C10D7BFB994}" srcOrd="39" destOrd="0" presId="urn:microsoft.com/office/officeart/2005/8/layout/default"/>
    <dgm:cxn modelId="{D3CF035B-A087-4E3A-BA60-97B6DC01FC51}" type="presParOf" srcId="{01D61493-6B15-4915-B0D2-03C21C3BA9EC}" destId="{FBE58F7F-C601-454B-9E1C-AA8A8BFA9D12}" srcOrd="40" destOrd="0" presId="urn:microsoft.com/office/officeart/2005/8/layout/default"/>
    <dgm:cxn modelId="{E9388271-E64B-4B39-B94B-D71DD6D48DC7}" type="presParOf" srcId="{01D61493-6B15-4915-B0D2-03C21C3BA9EC}" destId="{DEDC5F85-0050-4552-952D-6B5C73FBA1C0}" srcOrd="41" destOrd="0" presId="urn:microsoft.com/office/officeart/2005/8/layout/default"/>
    <dgm:cxn modelId="{DABAB6EC-BE12-4A2E-85B0-99F64D0044E3}" type="presParOf" srcId="{01D61493-6B15-4915-B0D2-03C21C3BA9EC}" destId="{D7E118A9-80E5-47EB-9BF6-ADE7A583E2F1}" srcOrd="42" destOrd="0" presId="urn:microsoft.com/office/officeart/2005/8/layout/default"/>
    <dgm:cxn modelId="{48F9241F-A884-4C1D-B69B-A4D1C9CB14A8}" type="presParOf" srcId="{01D61493-6B15-4915-B0D2-03C21C3BA9EC}" destId="{EF9C36F9-B689-42FA-A066-4C011B6F3B3C}" srcOrd="43" destOrd="0" presId="urn:microsoft.com/office/officeart/2005/8/layout/default"/>
    <dgm:cxn modelId="{F592D976-384A-46EF-85CC-BC53BA1F44EC}" type="presParOf" srcId="{01D61493-6B15-4915-B0D2-03C21C3BA9EC}" destId="{52D29C36-F0D8-420E-B154-077A75DD8FF3}" srcOrd="44" destOrd="0" presId="urn:microsoft.com/office/officeart/2005/8/layout/default"/>
    <dgm:cxn modelId="{D14C5DF5-2525-498F-90C7-5CE717E42B04}" type="presParOf" srcId="{01D61493-6B15-4915-B0D2-03C21C3BA9EC}" destId="{E6329794-CCA7-4891-BE55-C26FD5E7652C}" srcOrd="45" destOrd="0" presId="urn:microsoft.com/office/officeart/2005/8/layout/default"/>
    <dgm:cxn modelId="{36449815-BF44-40CF-A08F-C87CFC2F5B4F}" type="presParOf" srcId="{01D61493-6B15-4915-B0D2-03C21C3BA9EC}" destId="{B2E3F2EA-7DD8-4DFA-817E-0E4D5FC059B9}" srcOrd="46" destOrd="0" presId="urn:microsoft.com/office/officeart/2005/8/layout/default"/>
    <dgm:cxn modelId="{80D7AEC5-82DC-4A28-B8DD-34D55A72C25D}" type="presParOf" srcId="{01D61493-6B15-4915-B0D2-03C21C3BA9EC}" destId="{11E36E43-62AB-4440-81B2-0B054FE62229}" srcOrd="47" destOrd="0" presId="urn:microsoft.com/office/officeart/2005/8/layout/default"/>
    <dgm:cxn modelId="{A86302E3-085B-40F3-BC0D-644793EC6DEE}" type="presParOf" srcId="{01D61493-6B15-4915-B0D2-03C21C3BA9EC}" destId="{D5A7A0AF-6948-4B1E-BD28-55FF59CDB68B}"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A6749C-2C8A-4F2D-927E-816D05F298C2}" type="doc">
      <dgm:prSet loTypeId="urn:microsoft.com/office/officeart/2005/8/layout/default" loCatId="list" qsTypeId="urn:microsoft.com/office/officeart/2005/8/quickstyle/3d3" qsCatId="3D" csTypeId="urn:microsoft.com/office/officeart/2005/8/colors/accent1_3" csCatId="accent1" phldr="1"/>
      <dgm:spPr/>
      <dgm:t>
        <a:bodyPr/>
        <a:lstStyle/>
        <a:p>
          <a:endParaRPr lang="tr-TR"/>
        </a:p>
      </dgm:t>
    </dgm:pt>
    <dgm:pt modelId="{AD90D995-4714-4D4C-8396-1023535E2306}">
      <dgm:prSet phldrT="[Metin]" custT="1"/>
      <dgm:spPr>
        <a:solidFill>
          <a:srgbClr val="22366B"/>
        </a:solidFill>
      </dgm:spPr>
      <dgm:t>
        <a:bodyPr/>
        <a:lstStyle/>
        <a:p>
          <a:r>
            <a:rPr lang="tr-TR" sz="1200" dirty="0"/>
            <a:t>GENÇ YEŞİLAY</a:t>
          </a:r>
        </a:p>
      </dgm:t>
    </dgm:pt>
    <dgm:pt modelId="{03EFCCAD-D320-4524-9168-29094F552A82}" type="parTrans" cxnId="{4BB27A0F-49C3-4A0A-AB26-9189F523D9B3}">
      <dgm:prSet/>
      <dgm:spPr/>
      <dgm:t>
        <a:bodyPr/>
        <a:lstStyle/>
        <a:p>
          <a:endParaRPr lang="tr-TR" sz="1200"/>
        </a:p>
      </dgm:t>
    </dgm:pt>
    <dgm:pt modelId="{225D6946-0D2D-407E-8FC0-DBCBD12AB928}" type="sibTrans" cxnId="{4BB27A0F-49C3-4A0A-AB26-9189F523D9B3}">
      <dgm:prSet/>
      <dgm:spPr/>
      <dgm:t>
        <a:bodyPr/>
        <a:lstStyle/>
        <a:p>
          <a:endParaRPr lang="tr-TR" sz="1200"/>
        </a:p>
      </dgm:t>
    </dgm:pt>
    <dgm:pt modelId="{D9CB3073-D35E-447B-A2E8-8C46C6338BA5}">
      <dgm:prSet custT="1"/>
      <dgm:spPr>
        <a:solidFill>
          <a:srgbClr val="22366B"/>
        </a:solidFill>
      </dgm:spPr>
      <dgm:t>
        <a:bodyPr/>
        <a:lstStyle/>
        <a:p>
          <a:r>
            <a:rPr lang="tr-TR" sz="1200" dirty="0"/>
            <a:t>SOSYAL SORUMLULUK</a:t>
          </a:r>
        </a:p>
      </dgm:t>
    </dgm:pt>
    <dgm:pt modelId="{32BF167D-21CD-41BD-9BB8-D0D2776DCCB1}" type="parTrans" cxnId="{247D7BE4-184D-4792-AC7E-8416A2AA5AA8}">
      <dgm:prSet/>
      <dgm:spPr/>
      <dgm:t>
        <a:bodyPr/>
        <a:lstStyle/>
        <a:p>
          <a:endParaRPr lang="tr-TR" sz="1200"/>
        </a:p>
      </dgm:t>
    </dgm:pt>
    <dgm:pt modelId="{42587DCF-5D65-4279-B3E4-47E9E989A179}" type="sibTrans" cxnId="{247D7BE4-184D-4792-AC7E-8416A2AA5AA8}">
      <dgm:prSet/>
      <dgm:spPr/>
      <dgm:t>
        <a:bodyPr/>
        <a:lstStyle/>
        <a:p>
          <a:endParaRPr lang="tr-TR" sz="1200"/>
        </a:p>
      </dgm:t>
    </dgm:pt>
    <dgm:pt modelId="{0EF2A5B4-DB06-45DF-88A0-DBEFC8CD0A83}">
      <dgm:prSet phldrT="[Metin]" custT="1"/>
      <dgm:spPr>
        <a:solidFill>
          <a:srgbClr val="01ACC0"/>
        </a:solidFill>
      </dgm:spPr>
      <dgm:t>
        <a:bodyPr/>
        <a:lstStyle/>
        <a:p>
          <a:r>
            <a:rPr lang="tr-TR" sz="1200" dirty="0"/>
            <a:t>İLETİŞİM</a:t>
          </a:r>
        </a:p>
      </dgm:t>
    </dgm:pt>
    <dgm:pt modelId="{EF965BDB-44F0-4AFA-BB9E-FC172799C1A9}" type="parTrans" cxnId="{A5884ECC-1987-4477-B2B1-6C39A80F7681}">
      <dgm:prSet/>
      <dgm:spPr/>
      <dgm:t>
        <a:bodyPr/>
        <a:lstStyle/>
        <a:p>
          <a:endParaRPr lang="tr-TR" sz="1200"/>
        </a:p>
      </dgm:t>
    </dgm:pt>
    <dgm:pt modelId="{956E7406-3675-472D-9FA7-2B2B4E20C581}" type="sibTrans" cxnId="{A5884ECC-1987-4477-B2B1-6C39A80F7681}">
      <dgm:prSet/>
      <dgm:spPr/>
      <dgm:t>
        <a:bodyPr/>
        <a:lstStyle/>
        <a:p>
          <a:endParaRPr lang="tr-TR" sz="1200"/>
        </a:p>
      </dgm:t>
    </dgm:pt>
    <dgm:pt modelId="{A51E4F6A-8790-43DD-ADAF-227435AAF463}">
      <dgm:prSet phldrT="[Metin]" custT="1"/>
      <dgm:spPr>
        <a:solidFill>
          <a:srgbClr val="22366B"/>
        </a:solidFill>
      </dgm:spPr>
      <dgm:t>
        <a:bodyPr/>
        <a:lstStyle/>
        <a:p>
          <a:r>
            <a:rPr lang="tr-TR" sz="1200" dirty="0"/>
            <a:t>MEDYA ve HABER</a:t>
          </a:r>
        </a:p>
      </dgm:t>
    </dgm:pt>
    <dgm:pt modelId="{D3910274-B49E-4A68-BDC3-2F979627EDAC}" type="parTrans" cxnId="{6F7B2B51-3922-49B6-8C83-7CC825D42726}">
      <dgm:prSet/>
      <dgm:spPr/>
      <dgm:t>
        <a:bodyPr/>
        <a:lstStyle/>
        <a:p>
          <a:endParaRPr lang="tr-TR" sz="1200"/>
        </a:p>
      </dgm:t>
    </dgm:pt>
    <dgm:pt modelId="{5ECC2853-4308-44D5-8C3F-D80EA41855FE}" type="sibTrans" cxnId="{6F7B2B51-3922-49B6-8C83-7CC825D42726}">
      <dgm:prSet/>
      <dgm:spPr/>
      <dgm:t>
        <a:bodyPr/>
        <a:lstStyle/>
        <a:p>
          <a:endParaRPr lang="tr-TR" sz="1200"/>
        </a:p>
      </dgm:t>
    </dgm:pt>
    <dgm:pt modelId="{23C83CFF-D3C8-4604-AF25-BA526F6B40B9}">
      <dgm:prSet custT="1"/>
      <dgm:spPr>
        <a:solidFill>
          <a:srgbClr val="22366B"/>
        </a:solidFill>
      </dgm:spPr>
      <dgm:t>
        <a:bodyPr anchor="ctr"/>
        <a:lstStyle/>
        <a:p>
          <a:pPr algn="ctr"/>
          <a:endParaRPr lang="tr-TR" sz="1200" dirty="0"/>
        </a:p>
        <a:p>
          <a:pPr algn="ctr"/>
          <a:r>
            <a:rPr lang="tr-TR" sz="1200" dirty="0"/>
            <a:t>ÜNİVERSİTE AKİL GEÇLİK</a:t>
          </a:r>
        </a:p>
      </dgm:t>
    </dgm:pt>
    <dgm:pt modelId="{46B360B5-57F8-4213-800B-11628AE8BA3A}" type="parTrans" cxnId="{E03986A8-9F96-42CA-88C7-F11311BE9699}">
      <dgm:prSet/>
      <dgm:spPr/>
      <dgm:t>
        <a:bodyPr/>
        <a:lstStyle/>
        <a:p>
          <a:endParaRPr lang="tr-TR" sz="1200"/>
        </a:p>
      </dgm:t>
    </dgm:pt>
    <dgm:pt modelId="{748F573C-E597-4116-8503-170D6B6AC169}" type="sibTrans" cxnId="{E03986A8-9F96-42CA-88C7-F11311BE9699}">
      <dgm:prSet/>
      <dgm:spPr/>
      <dgm:t>
        <a:bodyPr/>
        <a:lstStyle/>
        <a:p>
          <a:endParaRPr lang="tr-TR" sz="1200"/>
        </a:p>
      </dgm:t>
    </dgm:pt>
    <dgm:pt modelId="{7888A811-1411-40EC-9053-F47C182D25C6}">
      <dgm:prSet custT="1"/>
      <dgm:spPr>
        <a:solidFill>
          <a:srgbClr val="01ACC0"/>
        </a:solidFill>
      </dgm:spPr>
      <dgm:t>
        <a:bodyPr/>
        <a:lstStyle/>
        <a:p>
          <a:r>
            <a:rPr lang="tr-TR" sz="1200" dirty="0"/>
            <a:t>KAMPÜS RADYO VE TELEVİZYON</a:t>
          </a:r>
        </a:p>
      </dgm:t>
    </dgm:pt>
    <dgm:pt modelId="{A570BEC0-51CF-4001-95D2-7798FA0D3DA3}" type="parTrans" cxnId="{118DD4A0-6F8E-44AE-9897-152F38F56AD6}">
      <dgm:prSet/>
      <dgm:spPr/>
      <dgm:t>
        <a:bodyPr/>
        <a:lstStyle/>
        <a:p>
          <a:endParaRPr lang="tr-TR" sz="1200"/>
        </a:p>
      </dgm:t>
    </dgm:pt>
    <dgm:pt modelId="{969ED718-F0D9-4C9B-A2E3-8FFEFB7D0F00}" type="sibTrans" cxnId="{118DD4A0-6F8E-44AE-9897-152F38F56AD6}">
      <dgm:prSet/>
      <dgm:spPr/>
      <dgm:t>
        <a:bodyPr/>
        <a:lstStyle/>
        <a:p>
          <a:endParaRPr lang="tr-TR" sz="1200"/>
        </a:p>
      </dgm:t>
    </dgm:pt>
    <dgm:pt modelId="{6C8C5C6E-C2E5-41EA-A4AB-DDF80A457347}">
      <dgm:prSet custT="1"/>
      <dgm:spPr>
        <a:solidFill>
          <a:srgbClr val="22366B"/>
        </a:solidFill>
      </dgm:spPr>
      <dgm:t>
        <a:bodyPr/>
        <a:lstStyle/>
        <a:p>
          <a:r>
            <a:rPr lang="tr-TR" sz="1200" dirty="0"/>
            <a:t>ÜNİGÜÇ KIRKLARELİ</a:t>
          </a:r>
        </a:p>
      </dgm:t>
    </dgm:pt>
    <dgm:pt modelId="{A86F1470-EE34-4EF8-9903-6FF0FD71E5A6}" type="parTrans" cxnId="{AE1BA0E8-5405-4DF3-8379-F33DBBE78AF5}">
      <dgm:prSet/>
      <dgm:spPr/>
      <dgm:t>
        <a:bodyPr/>
        <a:lstStyle/>
        <a:p>
          <a:endParaRPr lang="tr-TR" sz="1200"/>
        </a:p>
      </dgm:t>
    </dgm:pt>
    <dgm:pt modelId="{9FFCF859-1A12-4ABC-8037-10EF4F44EB9B}" type="sibTrans" cxnId="{AE1BA0E8-5405-4DF3-8379-F33DBBE78AF5}">
      <dgm:prSet/>
      <dgm:spPr/>
      <dgm:t>
        <a:bodyPr/>
        <a:lstStyle/>
        <a:p>
          <a:endParaRPr lang="tr-TR" sz="1200"/>
        </a:p>
      </dgm:t>
    </dgm:pt>
    <dgm:pt modelId="{668622FA-0F0C-4A93-BB1B-E06A5978FC45}">
      <dgm:prSet custT="1"/>
      <dgm:spPr>
        <a:solidFill>
          <a:srgbClr val="01ACC0"/>
        </a:solidFill>
      </dgm:spPr>
      <dgm:t>
        <a:bodyPr/>
        <a:lstStyle/>
        <a:p>
          <a:r>
            <a:rPr lang="tr-TR" sz="1200" dirty="0"/>
            <a:t>SOSYAL YARDIMLAŞMA</a:t>
          </a:r>
        </a:p>
      </dgm:t>
    </dgm:pt>
    <dgm:pt modelId="{AC4C6E4F-5C5D-493A-AA97-9F568CE708C9}" type="parTrans" cxnId="{813C5E29-D248-4BB9-A525-3C10A9749BF7}">
      <dgm:prSet/>
      <dgm:spPr/>
      <dgm:t>
        <a:bodyPr/>
        <a:lstStyle/>
        <a:p>
          <a:endParaRPr lang="tr-TR" sz="1200"/>
        </a:p>
      </dgm:t>
    </dgm:pt>
    <dgm:pt modelId="{553573E9-576F-4AEE-8B7A-D8B859A6DF05}" type="sibTrans" cxnId="{813C5E29-D248-4BB9-A525-3C10A9749BF7}">
      <dgm:prSet/>
      <dgm:spPr/>
      <dgm:t>
        <a:bodyPr/>
        <a:lstStyle/>
        <a:p>
          <a:endParaRPr lang="tr-TR" sz="1200"/>
        </a:p>
      </dgm:t>
    </dgm:pt>
    <dgm:pt modelId="{8FDF9342-87AE-4451-AB0D-92AE2BE8895E}">
      <dgm:prSet custT="1"/>
      <dgm:spPr>
        <a:solidFill>
          <a:srgbClr val="22366B"/>
        </a:solidFill>
      </dgm:spPr>
      <dgm:t>
        <a:bodyPr/>
        <a:lstStyle/>
        <a:p>
          <a:r>
            <a:rPr lang="tr-TR" sz="1200" dirty="0"/>
            <a:t>REHBER GENÇLİK</a:t>
          </a:r>
        </a:p>
      </dgm:t>
    </dgm:pt>
    <dgm:pt modelId="{1403B422-3AE8-4A1C-B66C-E0792B442927}" type="parTrans" cxnId="{6AF683A8-C51E-4230-9A90-840038E86345}">
      <dgm:prSet/>
      <dgm:spPr/>
      <dgm:t>
        <a:bodyPr/>
        <a:lstStyle/>
        <a:p>
          <a:endParaRPr lang="tr-TR" sz="1200"/>
        </a:p>
      </dgm:t>
    </dgm:pt>
    <dgm:pt modelId="{A321B3A0-A311-47F4-9EF2-4E82707FCBF1}" type="sibTrans" cxnId="{6AF683A8-C51E-4230-9A90-840038E86345}">
      <dgm:prSet/>
      <dgm:spPr/>
      <dgm:t>
        <a:bodyPr/>
        <a:lstStyle/>
        <a:p>
          <a:endParaRPr lang="tr-TR" sz="1200"/>
        </a:p>
      </dgm:t>
    </dgm:pt>
    <dgm:pt modelId="{4CCB10B1-1165-4F62-A769-450C324CB7F7}">
      <dgm:prSet custT="1"/>
      <dgm:spPr>
        <a:solidFill>
          <a:srgbClr val="22366B"/>
        </a:solidFill>
      </dgm:spPr>
      <dgm:t>
        <a:bodyPr/>
        <a:lstStyle/>
        <a:p>
          <a:r>
            <a:rPr lang="tr-TR" sz="1200" dirty="0"/>
            <a:t>DOĞAL YAŞAMI KORUMA</a:t>
          </a:r>
        </a:p>
      </dgm:t>
    </dgm:pt>
    <dgm:pt modelId="{544E44C4-3E8B-44BB-B2BF-6EC4C643E8AB}" type="parTrans" cxnId="{B91CC7C2-CFA3-4242-A0B4-FCE95F29B83C}">
      <dgm:prSet/>
      <dgm:spPr/>
      <dgm:t>
        <a:bodyPr/>
        <a:lstStyle/>
        <a:p>
          <a:endParaRPr lang="tr-TR" sz="1200"/>
        </a:p>
      </dgm:t>
    </dgm:pt>
    <dgm:pt modelId="{B40E22ED-FD9B-4F53-BE75-C7E6733B29EC}" type="sibTrans" cxnId="{B91CC7C2-CFA3-4242-A0B4-FCE95F29B83C}">
      <dgm:prSet/>
      <dgm:spPr/>
      <dgm:t>
        <a:bodyPr/>
        <a:lstStyle/>
        <a:p>
          <a:endParaRPr lang="tr-TR" sz="1200"/>
        </a:p>
      </dgm:t>
    </dgm:pt>
    <dgm:pt modelId="{CF2A560A-5A63-4470-911A-4940D80EBCA8}">
      <dgm:prSet custT="1"/>
      <dgm:spPr>
        <a:solidFill>
          <a:srgbClr val="22366B"/>
        </a:solidFill>
      </dgm:spPr>
      <dgm:t>
        <a:bodyPr/>
        <a:lstStyle/>
        <a:p>
          <a:r>
            <a:rPr lang="tr-TR" sz="1200" dirty="0"/>
            <a:t>OSMANLI DİLİ ve MEDENİYETİ</a:t>
          </a:r>
        </a:p>
      </dgm:t>
    </dgm:pt>
    <dgm:pt modelId="{5F7887D4-7C4F-47DB-B6A9-C304D9B51C29}" type="parTrans" cxnId="{71960F96-CEA1-4424-99BF-DC3C023D5E1F}">
      <dgm:prSet/>
      <dgm:spPr/>
      <dgm:t>
        <a:bodyPr/>
        <a:lstStyle/>
        <a:p>
          <a:endParaRPr lang="tr-TR" sz="1200"/>
        </a:p>
      </dgm:t>
    </dgm:pt>
    <dgm:pt modelId="{98DE0328-C807-4E7F-A080-534EF085D4C4}" type="sibTrans" cxnId="{71960F96-CEA1-4424-99BF-DC3C023D5E1F}">
      <dgm:prSet/>
      <dgm:spPr/>
      <dgm:t>
        <a:bodyPr/>
        <a:lstStyle/>
        <a:p>
          <a:endParaRPr lang="tr-TR" sz="1200"/>
        </a:p>
      </dgm:t>
    </dgm:pt>
    <dgm:pt modelId="{910830C7-C9BF-4C4E-9200-FE2245550A33}">
      <dgm:prSet custT="1"/>
      <dgm:spPr>
        <a:solidFill>
          <a:srgbClr val="01ACC0"/>
        </a:solidFill>
      </dgm:spPr>
      <dgm:t>
        <a:bodyPr/>
        <a:lstStyle/>
        <a:p>
          <a:r>
            <a:rPr lang="tr-TR" sz="1200" dirty="0"/>
            <a:t>AVRUPA BİRLİĞİ</a:t>
          </a:r>
        </a:p>
      </dgm:t>
    </dgm:pt>
    <dgm:pt modelId="{D37F8E31-2C7E-4B28-9B62-B57C247E31D2}" type="parTrans" cxnId="{B3D6FA68-B173-4504-BA0D-2D70E4685987}">
      <dgm:prSet/>
      <dgm:spPr/>
      <dgm:t>
        <a:bodyPr/>
        <a:lstStyle/>
        <a:p>
          <a:endParaRPr lang="tr-TR" sz="1200"/>
        </a:p>
      </dgm:t>
    </dgm:pt>
    <dgm:pt modelId="{28F236AB-6B65-4145-96D2-1B1497C8B08F}" type="sibTrans" cxnId="{B3D6FA68-B173-4504-BA0D-2D70E4685987}">
      <dgm:prSet/>
      <dgm:spPr/>
      <dgm:t>
        <a:bodyPr/>
        <a:lstStyle/>
        <a:p>
          <a:endParaRPr lang="tr-TR" sz="1200"/>
        </a:p>
      </dgm:t>
    </dgm:pt>
    <dgm:pt modelId="{840A7F7A-15A3-481D-9598-13F8FB8F6B81}">
      <dgm:prSet custT="1"/>
      <dgm:spPr>
        <a:solidFill>
          <a:srgbClr val="22366B"/>
        </a:solidFill>
      </dgm:spPr>
      <dgm:t>
        <a:bodyPr/>
        <a:lstStyle/>
        <a:p>
          <a:r>
            <a:rPr lang="tr-TR" sz="1200" dirty="0"/>
            <a:t>ÇALIŞMA EKONOMİSİ</a:t>
          </a:r>
        </a:p>
      </dgm:t>
    </dgm:pt>
    <dgm:pt modelId="{FFFD3DDF-62E1-478C-A2BD-E14B0B449752}" type="parTrans" cxnId="{BD3DE4C7-EE32-496F-A61E-4A428E8B6B8A}">
      <dgm:prSet/>
      <dgm:spPr/>
      <dgm:t>
        <a:bodyPr/>
        <a:lstStyle/>
        <a:p>
          <a:endParaRPr lang="tr-TR" sz="1200"/>
        </a:p>
      </dgm:t>
    </dgm:pt>
    <dgm:pt modelId="{CC901A40-9A28-4840-A964-CC76A3E70885}" type="sibTrans" cxnId="{BD3DE4C7-EE32-496F-A61E-4A428E8B6B8A}">
      <dgm:prSet/>
      <dgm:spPr/>
      <dgm:t>
        <a:bodyPr/>
        <a:lstStyle/>
        <a:p>
          <a:endParaRPr lang="tr-TR" sz="1200"/>
        </a:p>
      </dgm:t>
    </dgm:pt>
    <dgm:pt modelId="{32686B30-8C4F-493D-BFC3-A64C29A4482A}">
      <dgm:prSet custT="1"/>
      <dgm:spPr>
        <a:solidFill>
          <a:srgbClr val="22366B"/>
        </a:solidFill>
      </dgm:spPr>
      <dgm:t>
        <a:bodyPr/>
        <a:lstStyle/>
        <a:p>
          <a:r>
            <a:rPr lang="tr-TR" sz="1200" dirty="0"/>
            <a:t>KÜRESEL SİYASET</a:t>
          </a:r>
        </a:p>
      </dgm:t>
    </dgm:pt>
    <dgm:pt modelId="{17874700-A2CA-4B7D-9BD0-9049317C6185}" type="parTrans" cxnId="{C2261090-E1F5-4D64-8819-0141681B97F6}">
      <dgm:prSet/>
      <dgm:spPr/>
      <dgm:t>
        <a:bodyPr/>
        <a:lstStyle/>
        <a:p>
          <a:endParaRPr lang="tr-TR" sz="1200"/>
        </a:p>
      </dgm:t>
    </dgm:pt>
    <dgm:pt modelId="{34B38D46-D674-48FF-917B-FE4DBC3FD71E}" type="sibTrans" cxnId="{C2261090-E1F5-4D64-8819-0141681B97F6}">
      <dgm:prSet/>
      <dgm:spPr/>
      <dgm:t>
        <a:bodyPr/>
        <a:lstStyle/>
        <a:p>
          <a:endParaRPr lang="tr-TR" sz="1200"/>
        </a:p>
      </dgm:t>
    </dgm:pt>
    <dgm:pt modelId="{946F1D35-56B1-4C1C-933C-2B4CD5BE2C1E}">
      <dgm:prSet custT="1"/>
      <dgm:spPr>
        <a:solidFill>
          <a:srgbClr val="22366B"/>
        </a:solidFill>
      </dgm:spPr>
      <dgm:t>
        <a:bodyPr/>
        <a:lstStyle/>
        <a:p>
          <a:r>
            <a:rPr lang="tr-TR" sz="1200" dirty="0"/>
            <a:t>İŞLETME</a:t>
          </a:r>
        </a:p>
      </dgm:t>
    </dgm:pt>
    <dgm:pt modelId="{492A87B9-1EE9-44C3-9F88-53B1968548F3}" type="parTrans" cxnId="{A5B3E49B-AEB3-41F1-A0DD-F8B6F3DB93E3}">
      <dgm:prSet/>
      <dgm:spPr/>
      <dgm:t>
        <a:bodyPr/>
        <a:lstStyle/>
        <a:p>
          <a:endParaRPr lang="tr-TR" sz="1200"/>
        </a:p>
      </dgm:t>
    </dgm:pt>
    <dgm:pt modelId="{A6E357C0-5AED-4212-9AFE-EDCA963AE509}" type="sibTrans" cxnId="{A5B3E49B-AEB3-41F1-A0DD-F8B6F3DB93E3}">
      <dgm:prSet/>
      <dgm:spPr/>
      <dgm:t>
        <a:bodyPr/>
        <a:lstStyle/>
        <a:p>
          <a:endParaRPr lang="tr-TR" sz="1200"/>
        </a:p>
      </dgm:t>
    </dgm:pt>
    <dgm:pt modelId="{14085BBB-A82C-4828-9CB8-8EADF468C62A}">
      <dgm:prSet custT="1"/>
      <dgm:spPr>
        <a:solidFill>
          <a:srgbClr val="22366B"/>
        </a:solidFill>
      </dgm:spPr>
      <dgm:t>
        <a:bodyPr/>
        <a:lstStyle/>
        <a:p>
          <a:r>
            <a:rPr lang="tr-TR" sz="1200" dirty="0"/>
            <a:t>ESMOK</a:t>
          </a:r>
        </a:p>
      </dgm:t>
    </dgm:pt>
    <dgm:pt modelId="{C943F091-7097-4DC2-A94A-7946D1E68C31}" type="parTrans" cxnId="{8C120549-9293-4E7F-9C04-BF4656EFB63B}">
      <dgm:prSet/>
      <dgm:spPr/>
      <dgm:t>
        <a:bodyPr/>
        <a:lstStyle/>
        <a:p>
          <a:endParaRPr lang="tr-TR" sz="1200"/>
        </a:p>
      </dgm:t>
    </dgm:pt>
    <dgm:pt modelId="{68E1EDC7-DB5E-4D4F-8401-42CDB0397226}" type="sibTrans" cxnId="{8C120549-9293-4E7F-9C04-BF4656EFB63B}">
      <dgm:prSet/>
      <dgm:spPr/>
      <dgm:t>
        <a:bodyPr/>
        <a:lstStyle/>
        <a:p>
          <a:endParaRPr lang="tr-TR" sz="1200"/>
        </a:p>
      </dgm:t>
    </dgm:pt>
    <dgm:pt modelId="{36E3FC19-1BF2-474E-BBDC-70C47B298C5D}">
      <dgm:prSet custT="1"/>
      <dgm:spPr>
        <a:solidFill>
          <a:srgbClr val="01ACC0"/>
        </a:solidFill>
      </dgm:spPr>
      <dgm:t>
        <a:bodyPr/>
        <a:lstStyle/>
        <a:p>
          <a:r>
            <a:rPr lang="tr-TR" sz="1200" dirty="0"/>
            <a:t>ULUSLARARASI ÖĞRENCİ</a:t>
          </a:r>
        </a:p>
      </dgm:t>
    </dgm:pt>
    <dgm:pt modelId="{A68ADD96-BF4D-45F3-8063-B3809826371F}" type="parTrans" cxnId="{1F22BC3A-078C-4A83-A613-D45173414993}">
      <dgm:prSet/>
      <dgm:spPr/>
      <dgm:t>
        <a:bodyPr/>
        <a:lstStyle/>
        <a:p>
          <a:endParaRPr lang="tr-TR" sz="1200"/>
        </a:p>
      </dgm:t>
    </dgm:pt>
    <dgm:pt modelId="{B75A76B5-E017-4D5A-BE9C-76A0E4DE7A85}" type="sibTrans" cxnId="{1F22BC3A-078C-4A83-A613-D45173414993}">
      <dgm:prSet/>
      <dgm:spPr/>
      <dgm:t>
        <a:bodyPr/>
        <a:lstStyle/>
        <a:p>
          <a:endParaRPr lang="tr-TR" sz="1200"/>
        </a:p>
      </dgm:t>
    </dgm:pt>
    <dgm:pt modelId="{5951089F-4691-4813-A774-FF58F6FEB349}">
      <dgm:prSet custT="1"/>
      <dgm:spPr>
        <a:solidFill>
          <a:srgbClr val="01ACC0"/>
        </a:solidFill>
      </dgm:spPr>
      <dgm:t>
        <a:bodyPr/>
        <a:lstStyle/>
        <a:p>
          <a:r>
            <a:rPr lang="tr-TR" sz="1200" dirty="0"/>
            <a:t>BİRLEŞMİŞ ÖĞRENCİ</a:t>
          </a:r>
        </a:p>
      </dgm:t>
    </dgm:pt>
    <dgm:pt modelId="{C390E1E6-8B2E-469B-B6F1-09C4CC8EA271}" type="parTrans" cxnId="{79E59343-4F28-4B19-ADE4-63E736B31D94}">
      <dgm:prSet/>
      <dgm:spPr/>
      <dgm:t>
        <a:bodyPr/>
        <a:lstStyle/>
        <a:p>
          <a:endParaRPr lang="tr-TR" sz="1200"/>
        </a:p>
      </dgm:t>
    </dgm:pt>
    <dgm:pt modelId="{1EDCBCB6-5ECE-442C-99B1-5A6B4D18AF9A}" type="sibTrans" cxnId="{79E59343-4F28-4B19-ADE4-63E736B31D94}">
      <dgm:prSet/>
      <dgm:spPr/>
      <dgm:t>
        <a:bodyPr/>
        <a:lstStyle/>
        <a:p>
          <a:endParaRPr lang="tr-TR" sz="1200"/>
        </a:p>
      </dgm:t>
    </dgm:pt>
    <dgm:pt modelId="{7F869A82-3713-4CA4-B2BC-A745BC73A7D0}">
      <dgm:prSet custT="1"/>
      <dgm:spPr>
        <a:solidFill>
          <a:srgbClr val="01ACC0"/>
        </a:solidFill>
      </dgm:spPr>
      <dgm:t>
        <a:bodyPr/>
        <a:lstStyle/>
        <a:p>
          <a:r>
            <a:rPr lang="tr-TR" sz="1200" dirty="0"/>
            <a:t>SOSYAL HİZMET</a:t>
          </a:r>
        </a:p>
      </dgm:t>
    </dgm:pt>
    <dgm:pt modelId="{ADBC5D60-3C38-4D9E-AD5E-FA05B138D004}" type="sibTrans" cxnId="{0387C011-AF0C-4B99-A62B-FEF8DFDEEA3D}">
      <dgm:prSet/>
      <dgm:spPr/>
      <dgm:t>
        <a:bodyPr/>
        <a:lstStyle/>
        <a:p>
          <a:endParaRPr lang="tr-TR" sz="1200"/>
        </a:p>
      </dgm:t>
    </dgm:pt>
    <dgm:pt modelId="{1417559A-D281-4098-AF62-2D2E8F666CC0}" type="parTrans" cxnId="{0387C011-AF0C-4B99-A62B-FEF8DFDEEA3D}">
      <dgm:prSet/>
      <dgm:spPr/>
      <dgm:t>
        <a:bodyPr/>
        <a:lstStyle/>
        <a:p>
          <a:endParaRPr lang="tr-TR" sz="1200"/>
        </a:p>
      </dgm:t>
    </dgm:pt>
    <dgm:pt modelId="{88A92F79-B8E5-46EB-982E-BD3590DA719F}">
      <dgm:prSet custT="1"/>
      <dgm:spPr>
        <a:solidFill>
          <a:srgbClr val="22366B"/>
        </a:solidFill>
      </dgm:spPr>
      <dgm:t>
        <a:bodyPr/>
        <a:lstStyle/>
        <a:p>
          <a:r>
            <a:rPr lang="tr-TR" sz="1200" dirty="0"/>
            <a:t>ÇAĞDAŞ TÜRKİYE</a:t>
          </a:r>
        </a:p>
      </dgm:t>
    </dgm:pt>
    <dgm:pt modelId="{BA9FC09E-5F8A-4357-BB94-9BFF95169CAF}" type="parTrans" cxnId="{C723863C-0D3F-4D91-8EE2-84DF7EBBA3FC}">
      <dgm:prSet/>
      <dgm:spPr/>
      <dgm:t>
        <a:bodyPr/>
        <a:lstStyle/>
        <a:p>
          <a:endParaRPr lang="tr-TR"/>
        </a:p>
      </dgm:t>
    </dgm:pt>
    <dgm:pt modelId="{6E765FE1-976F-4746-82BF-E1726201C500}" type="sibTrans" cxnId="{C723863C-0D3F-4D91-8EE2-84DF7EBBA3FC}">
      <dgm:prSet/>
      <dgm:spPr/>
      <dgm:t>
        <a:bodyPr/>
        <a:lstStyle/>
        <a:p>
          <a:endParaRPr lang="tr-TR"/>
        </a:p>
      </dgm:t>
    </dgm:pt>
    <dgm:pt modelId="{FD0C685B-6EEC-459D-B90D-A80A3E33CB1F}">
      <dgm:prSet custT="1"/>
      <dgm:spPr>
        <a:solidFill>
          <a:srgbClr val="01ACC0"/>
        </a:solidFill>
      </dgm:spPr>
      <dgm:t>
        <a:bodyPr/>
        <a:lstStyle/>
        <a:p>
          <a:r>
            <a:rPr lang="tr-TR" sz="1200" dirty="0"/>
            <a:t>İLİM YAYMA GENÇLİK</a:t>
          </a:r>
        </a:p>
      </dgm:t>
    </dgm:pt>
    <dgm:pt modelId="{BA6A7EC1-8CEC-4B23-9226-0677AA957DD5}" type="parTrans" cxnId="{703817FC-AC12-41F3-A6C1-476BA35566AA}">
      <dgm:prSet/>
      <dgm:spPr/>
      <dgm:t>
        <a:bodyPr/>
        <a:lstStyle/>
        <a:p>
          <a:endParaRPr lang="tr-TR"/>
        </a:p>
      </dgm:t>
    </dgm:pt>
    <dgm:pt modelId="{787F8C56-7FA8-49CB-B8A4-68D70F99178B}" type="sibTrans" cxnId="{703817FC-AC12-41F3-A6C1-476BA35566AA}">
      <dgm:prSet/>
      <dgm:spPr/>
      <dgm:t>
        <a:bodyPr/>
        <a:lstStyle/>
        <a:p>
          <a:endParaRPr lang="tr-TR"/>
        </a:p>
      </dgm:t>
    </dgm:pt>
    <dgm:pt modelId="{83E772B8-DEEE-4394-9391-5B3DB54DBAB9}">
      <dgm:prSet custT="1"/>
      <dgm:spPr>
        <a:solidFill>
          <a:srgbClr val="01ACC0"/>
        </a:solidFill>
      </dgm:spPr>
      <dgm:t>
        <a:bodyPr/>
        <a:lstStyle/>
        <a:p>
          <a:r>
            <a:rPr lang="tr-TR" sz="1200" dirty="0"/>
            <a:t>BATI TRAKYA KAMU</a:t>
          </a:r>
        </a:p>
      </dgm:t>
    </dgm:pt>
    <dgm:pt modelId="{8EE145EE-6DC0-4717-93E9-4A4F04FCFD27}" type="parTrans" cxnId="{359B0CC5-7E26-4CAB-A37E-E3802E343117}">
      <dgm:prSet/>
      <dgm:spPr/>
      <dgm:t>
        <a:bodyPr/>
        <a:lstStyle/>
        <a:p>
          <a:endParaRPr lang="tr-TR"/>
        </a:p>
      </dgm:t>
    </dgm:pt>
    <dgm:pt modelId="{9F2A7881-0CB3-4C81-90EA-8B3747785C6B}" type="sibTrans" cxnId="{359B0CC5-7E26-4CAB-A37E-E3802E343117}">
      <dgm:prSet/>
      <dgm:spPr/>
      <dgm:t>
        <a:bodyPr/>
        <a:lstStyle/>
        <a:p>
          <a:endParaRPr lang="tr-TR"/>
        </a:p>
      </dgm:t>
    </dgm:pt>
    <dgm:pt modelId="{08EBD607-7C8C-4C3B-80DF-35D66E01F17E}">
      <dgm:prSet custT="1"/>
      <dgm:spPr>
        <a:solidFill>
          <a:srgbClr val="22366B"/>
        </a:solidFill>
      </dgm:spPr>
      <dgm:t>
        <a:bodyPr/>
        <a:lstStyle/>
        <a:p>
          <a:r>
            <a:rPr lang="tr-TR" sz="1200" dirty="0"/>
            <a:t>MEKATRONİK</a:t>
          </a:r>
        </a:p>
      </dgm:t>
    </dgm:pt>
    <dgm:pt modelId="{847AD7C8-1895-4899-8268-09BD74879546}" type="parTrans" cxnId="{DA369F0F-CCDF-443D-8597-288E9794C2EE}">
      <dgm:prSet/>
      <dgm:spPr/>
      <dgm:t>
        <a:bodyPr/>
        <a:lstStyle/>
        <a:p>
          <a:endParaRPr lang="tr-TR"/>
        </a:p>
      </dgm:t>
    </dgm:pt>
    <dgm:pt modelId="{8BE094F6-6904-4DAE-8DE7-D7FD86747EC0}" type="sibTrans" cxnId="{DA369F0F-CCDF-443D-8597-288E9794C2EE}">
      <dgm:prSet/>
      <dgm:spPr/>
      <dgm:t>
        <a:bodyPr/>
        <a:lstStyle/>
        <a:p>
          <a:endParaRPr lang="tr-TR"/>
        </a:p>
      </dgm:t>
    </dgm:pt>
    <dgm:pt modelId="{1DEB6A65-83A0-4A82-AA2E-139D42B6835D}">
      <dgm:prSet custT="1"/>
      <dgm:spPr>
        <a:solidFill>
          <a:srgbClr val="01ACC0"/>
        </a:solidFill>
      </dgm:spPr>
      <dgm:t>
        <a:bodyPr/>
        <a:lstStyle/>
        <a:p>
          <a:r>
            <a:rPr lang="tr-TR" sz="1200" dirty="0"/>
            <a:t>GENÇ GİRİŞİMCİLER</a:t>
          </a:r>
        </a:p>
      </dgm:t>
    </dgm:pt>
    <dgm:pt modelId="{BB23BE88-287F-451A-8D98-3B29B0E7B66B}" type="parTrans" cxnId="{A3DECDCA-89F6-4700-92EC-496F09BED4FC}">
      <dgm:prSet/>
      <dgm:spPr/>
      <dgm:t>
        <a:bodyPr/>
        <a:lstStyle/>
        <a:p>
          <a:endParaRPr lang="tr-TR"/>
        </a:p>
      </dgm:t>
    </dgm:pt>
    <dgm:pt modelId="{CB22D18C-2B4C-405C-AFB7-6A4ECD8BD22B}" type="sibTrans" cxnId="{A3DECDCA-89F6-4700-92EC-496F09BED4FC}">
      <dgm:prSet/>
      <dgm:spPr/>
      <dgm:t>
        <a:bodyPr/>
        <a:lstStyle/>
        <a:p>
          <a:endParaRPr lang="tr-TR"/>
        </a:p>
      </dgm:t>
    </dgm:pt>
    <dgm:pt modelId="{DAF1C147-302A-43D8-98DE-3A93B2DC4E7E}">
      <dgm:prSet phldrT="[Metin]" custT="1"/>
      <dgm:spPr>
        <a:solidFill>
          <a:srgbClr val="22366B"/>
        </a:solidFill>
      </dgm:spPr>
      <dgm:t>
        <a:bodyPr/>
        <a:lstStyle/>
        <a:p>
          <a:r>
            <a:rPr lang="tr-TR" sz="1200" dirty="0"/>
            <a:t>ÇOCUK HAKLARI</a:t>
          </a:r>
        </a:p>
      </dgm:t>
    </dgm:pt>
    <dgm:pt modelId="{107FD17E-20B2-4285-8A52-18DA54C04B3B}" type="parTrans" cxnId="{9425FD95-CD0C-4B16-B3DF-38162E8861E9}">
      <dgm:prSet/>
      <dgm:spPr/>
      <dgm:t>
        <a:bodyPr/>
        <a:lstStyle/>
        <a:p>
          <a:endParaRPr lang="tr-TR"/>
        </a:p>
      </dgm:t>
    </dgm:pt>
    <dgm:pt modelId="{54508BF3-D9E4-4D9B-BC07-8887D3A35F83}" type="sibTrans" cxnId="{9425FD95-CD0C-4B16-B3DF-38162E8861E9}">
      <dgm:prSet/>
      <dgm:spPr/>
      <dgm:t>
        <a:bodyPr/>
        <a:lstStyle/>
        <a:p>
          <a:endParaRPr lang="tr-TR"/>
        </a:p>
      </dgm:t>
    </dgm:pt>
    <dgm:pt modelId="{01D61493-6B15-4915-B0D2-03C21C3BA9EC}" type="pres">
      <dgm:prSet presAssocID="{32A6749C-2C8A-4F2D-927E-816D05F298C2}" presName="diagram" presStyleCnt="0">
        <dgm:presLayoutVars>
          <dgm:dir/>
          <dgm:resizeHandles val="exact"/>
        </dgm:presLayoutVars>
      </dgm:prSet>
      <dgm:spPr/>
    </dgm:pt>
    <dgm:pt modelId="{EF328F59-348E-4F0B-83A1-BDE6D9F5A2DB}" type="pres">
      <dgm:prSet presAssocID="{AD90D995-4714-4D4C-8396-1023535E2306}" presName="node" presStyleLbl="node1" presStyleIdx="0" presStyleCnt="25">
        <dgm:presLayoutVars>
          <dgm:bulletEnabled val="1"/>
        </dgm:presLayoutVars>
      </dgm:prSet>
      <dgm:spPr>
        <a:prstGeom prst="snip2SameRect">
          <a:avLst/>
        </a:prstGeom>
      </dgm:spPr>
    </dgm:pt>
    <dgm:pt modelId="{78E4CBD8-495D-48CE-8E14-307F1B397599}" type="pres">
      <dgm:prSet presAssocID="{225D6946-0D2D-407E-8FC0-DBCBD12AB928}" presName="sibTrans" presStyleCnt="0"/>
      <dgm:spPr/>
    </dgm:pt>
    <dgm:pt modelId="{DC5C237A-9D90-480C-87AD-B984FC72D42B}" type="pres">
      <dgm:prSet presAssocID="{D9CB3073-D35E-447B-A2E8-8C46C6338BA5}" presName="node" presStyleLbl="node1" presStyleIdx="1" presStyleCnt="25">
        <dgm:presLayoutVars>
          <dgm:bulletEnabled val="1"/>
        </dgm:presLayoutVars>
      </dgm:prSet>
      <dgm:spPr>
        <a:prstGeom prst="snip2SameRect">
          <a:avLst/>
        </a:prstGeom>
      </dgm:spPr>
    </dgm:pt>
    <dgm:pt modelId="{9DA7B0E6-8F66-45C2-B7D8-02D527CF66C0}" type="pres">
      <dgm:prSet presAssocID="{42587DCF-5D65-4279-B3E4-47E9E989A179}" presName="sibTrans" presStyleCnt="0"/>
      <dgm:spPr/>
    </dgm:pt>
    <dgm:pt modelId="{7857F07C-C148-48D8-9F62-FA31C721BF99}" type="pres">
      <dgm:prSet presAssocID="{946F1D35-56B1-4C1C-933C-2B4CD5BE2C1E}" presName="node" presStyleLbl="node1" presStyleIdx="2" presStyleCnt="25">
        <dgm:presLayoutVars>
          <dgm:bulletEnabled val="1"/>
        </dgm:presLayoutVars>
      </dgm:prSet>
      <dgm:spPr>
        <a:prstGeom prst="snip2SameRect">
          <a:avLst/>
        </a:prstGeom>
      </dgm:spPr>
    </dgm:pt>
    <dgm:pt modelId="{6E6DB60E-F95D-4DCC-B7E2-0D1115875CB7}" type="pres">
      <dgm:prSet presAssocID="{A6E357C0-5AED-4212-9AFE-EDCA963AE509}" presName="sibTrans" presStyleCnt="0"/>
      <dgm:spPr/>
    </dgm:pt>
    <dgm:pt modelId="{F6A8BFA9-8790-4F39-9A4F-32D66710FAE5}" type="pres">
      <dgm:prSet presAssocID="{6C8C5C6E-C2E5-41EA-A4AB-DDF80A457347}" presName="node" presStyleLbl="node1" presStyleIdx="3" presStyleCnt="25">
        <dgm:presLayoutVars>
          <dgm:bulletEnabled val="1"/>
        </dgm:presLayoutVars>
      </dgm:prSet>
      <dgm:spPr>
        <a:prstGeom prst="snip2SameRect">
          <a:avLst/>
        </a:prstGeom>
      </dgm:spPr>
    </dgm:pt>
    <dgm:pt modelId="{0C52C002-8A42-4180-8196-740F93298C8E}" type="pres">
      <dgm:prSet presAssocID="{9FFCF859-1A12-4ABC-8037-10EF4F44EB9B}" presName="sibTrans" presStyleCnt="0"/>
      <dgm:spPr/>
    </dgm:pt>
    <dgm:pt modelId="{95D632A7-65B2-4114-B18F-21BC66609518}" type="pres">
      <dgm:prSet presAssocID="{88A92F79-B8E5-46EB-982E-BD3590DA719F}" presName="node" presStyleLbl="node1" presStyleIdx="4" presStyleCnt="25">
        <dgm:presLayoutVars>
          <dgm:bulletEnabled val="1"/>
        </dgm:presLayoutVars>
      </dgm:prSet>
      <dgm:spPr>
        <a:prstGeom prst="snip2SameRect">
          <a:avLst/>
        </a:prstGeom>
      </dgm:spPr>
    </dgm:pt>
    <dgm:pt modelId="{D24C76CD-C55D-4F1A-A82A-BFDA1D636B24}" type="pres">
      <dgm:prSet presAssocID="{6E765FE1-976F-4746-82BF-E1726201C500}" presName="sibTrans" presStyleCnt="0"/>
      <dgm:spPr/>
    </dgm:pt>
    <dgm:pt modelId="{2AFF11AF-FE91-4427-B339-61BAFC402832}" type="pres">
      <dgm:prSet presAssocID="{0EF2A5B4-DB06-45DF-88A0-DBEFC8CD0A83}" presName="node" presStyleLbl="node1" presStyleIdx="5" presStyleCnt="25">
        <dgm:presLayoutVars>
          <dgm:bulletEnabled val="1"/>
        </dgm:presLayoutVars>
      </dgm:prSet>
      <dgm:spPr>
        <a:prstGeom prst="snip2SameRect">
          <a:avLst/>
        </a:prstGeom>
      </dgm:spPr>
    </dgm:pt>
    <dgm:pt modelId="{981BCFF3-08CB-4153-9DCC-0F81848F6150}" type="pres">
      <dgm:prSet presAssocID="{956E7406-3675-472D-9FA7-2B2B4E20C581}" presName="sibTrans" presStyleCnt="0"/>
      <dgm:spPr/>
    </dgm:pt>
    <dgm:pt modelId="{D5A997C0-8352-473F-B88C-C24A8D32B659}" type="pres">
      <dgm:prSet presAssocID="{668622FA-0F0C-4A93-BB1B-E06A5978FC45}" presName="node" presStyleLbl="node1" presStyleIdx="6" presStyleCnt="25">
        <dgm:presLayoutVars>
          <dgm:bulletEnabled val="1"/>
        </dgm:presLayoutVars>
      </dgm:prSet>
      <dgm:spPr>
        <a:prstGeom prst="snip2SameRect">
          <a:avLst/>
        </a:prstGeom>
      </dgm:spPr>
    </dgm:pt>
    <dgm:pt modelId="{D346E362-A79F-4BB3-B579-FC3B0033E3AE}" type="pres">
      <dgm:prSet presAssocID="{553573E9-576F-4AEE-8B7A-D8B859A6DF05}" presName="sibTrans" presStyleCnt="0"/>
      <dgm:spPr/>
    </dgm:pt>
    <dgm:pt modelId="{0B2372D0-CF0D-4D06-8FED-071C46599C2B}" type="pres">
      <dgm:prSet presAssocID="{7F869A82-3713-4CA4-B2BC-A745BC73A7D0}" presName="node" presStyleLbl="node1" presStyleIdx="7" presStyleCnt="25">
        <dgm:presLayoutVars>
          <dgm:bulletEnabled val="1"/>
        </dgm:presLayoutVars>
      </dgm:prSet>
      <dgm:spPr>
        <a:prstGeom prst="snip2SameRect">
          <a:avLst/>
        </a:prstGeom>
      </dgm:spPr>
    </dgm:pt>
    <dgm:pt modelId="{A1EDBDAD-3C10-4C68-A1B5-A332E0DE8038}" type="pres">
      <dgm:prSet presAssocID="{ADBC5D60-3C38-4D9E-AD5E-FA05B138D004}" presName="sibTrans" presStyleCnt="0"/>
      <dgm:spPr/>
    </dgm:pt>
    <dgm:pt modelId="{36198944-2C90-4353-8AFD-3698A2D0B847}" type="pres">
      <dgm:prSet presAssocID="{23C83CFF-D3C8-4604-AF25-BA526F6B40B9}" presName="node" presStyleLbl="node1" presStyleIdx="8" presStyleCnt="25" custLinFactX="-200000" custLinFactY="151737" custLinFactNeighborX="-240185" custLinFactNeighborY="200000">
        <dgm:presLayoutVars>
          <dgm:bulletEnabled val="1"/>
        </dgm:presLayoutVars>
      </dgm:prSet>
      <dgm:spPr>
        <a:prstGeom prst="snip2SameRect">
          <a:avLst/>
        </a:prstGeom>
      </dgm:spPr>
    </dgm:pt>
    <dgm:pt modelId="{6D14F755-3FD4-44D3-969F-EA52D85D08DC}" type="pres">
      <dgm:prSet presAssocID="{748F573C-E597-4116-8503-170D6B6AC169}" presName="sibTrans" presStyleCnt="0"/>
      <dgm:spPr/>
    </dgm:pt>
    <dgm:pt modelId="{B7692C5B-07E6-4519-AF64-437C02E838C8}" type="pres">
      <dgm:prSet presAssocID="{4CCB10B1-1165-4F62-A769-450C324CB7F7}" presName="node" presStyleLbl="node1" presStyleIdx="9" presStyleCnt="25" custLinFactX="-100000" custLinFactY="151737" custLinFactNeighborX="-123027" custLinFactNeighborY="200000">
        <dgm:presLayoutVars>
          <dgm:bulletEnabled val="1"/>
        </dgm:presLayoutVars>
      </dgm:prSet>
      <dgm:spPr>
        <a:prstGeom prst="snip2SameRect">
          <a:avLst/>
        </a:prstGeom>
      </dgm:spPr>
    </dgm:pt>
    <dgm:pt modelId="{CE3E09FF-3120-4CF3-B315-3066A75DEF3F}" type="pres">
      <dgm:prSet presAssocID="{B40E22ED-FD9B-4F53-BE75-C7E6733B29EC}" presName="sibTrans" presStyleCnt="0"/>
      <dgm:spPr/>
    </dgm:pt>
    <dgm:pt modelId="{CA0F92A0-E9F6-47B4-A932-C402CCDACD89}" type="pres">
      <dgm:prSet presAssocID="{CF2A560A-5A63-4470-911A-4940D80EBCA8}" presName="node" presStyleLbl="node1" presStyleIdx="10" presStyleCnt="25">
        <dgm:presLayoutVars>
          <dgm:bulletEnabled val="1"/>
        </dgm:presLayoutVars>
      </dgm:prSet>
      <dgm:spPr>
        <a:prstGeom prst="snip2SameRect">
          <a:avLst/>
        </a:prstGeom>
      </dgm:spPr>
    </dgm:pt>
    <dgm:pt modelId="{9F8B53D3-E5AF-413D-A990-791F9C77281F}" type="pres">
      <dgm:prSet presAssocID="{98DE0328-C807-4E7F-A080-534EF085D4C4}" presName="sibTrans" presStyleCnt="0"/>
      <dgm:spPr/>
    </dgm:pt>
    <dgm:pt modelId="{3EB142FA-8D49-4030-92D6-5CE8E7DB2AD4}" type="pres">
      <dgm:prSet presAssocID="{8FDF9342-87AE-4451-AB0D-92AE2BE8895E}" presName="node" presStyleLbl="node1" presStyleIdx="11" presStyleCnt="25">
        <dgm:presLayoutVars>
          <dgm:bulletEnabled val="1"/>
        </dgm:presLayoutVars>
      </dgm:prSet>
      <dgm:spPr>
        <a:prstGeom prst="snip2SameRect">
          <a:avLst/>
        </a:prstGeom>
      </dgm:spPr>
    </dgm:pt>
    <dgm:pt modelId="{FBFB7349-5CC6-4251-ADC8-609AD03C9EA0}" type="pres">
      <dgm:prSet presAssocID="{A321B3A0-A311-47F4-9EF2-4E82707FCBF1}" presName="sibTrans" presStyleCnt="0"/>
      <dgm:spPr/>
    </dgm:pt>
    <dgm:pt modelId="{99074606-5F4E-432D-9320-F1966842F5FA}" type="pres">
      <dgm:prSet presAssocID="{7888A811-1411-40EC-9053-F47C182D25C6}" presName="node" presStyleLbl="node1" presStyleIdx="12" presStyleCnt="25" custScaleY="96172" custLinFactX="-9081" custLinFactY="15319" custLinFactNeighborX="-100000" custLinFactNeighborY="100000">
        <dgm:presLayoutVars>
          <dgm:bulletEnabled val="1"/>
        </dgm:presLayoutVars>
      </dgm:prSet>
      <dgm:spPr>
        <a:prstGeom prst="snip2SameRect">
          <a:avLst/>
        </a:prstGeom>
      </dgm:spPr>
    </dgm:pt>
    <dgm:pt modelId="{AFF8F7CA-E360-4438-AFBD-29EFB60DD9B3}" type="pres">
      <dgm:prSet presAssocID="{969ED718-F0D9-4C9B-A2E3-8FFEFB7D0F00}" presName="sibTrans" presStyleCnt="0"/>
      <dgm:spPr/>
    </dgm:pt>
    <dgm:pt modelId="{D9C710D0-3A00-4926-BB15-4253B89AE86E}" type="pres">
      <dgm:prSet presAssocID="{910830C7-C9BF-4C4E-9200-FE2245550A33}" presName="node" presStyleLbl="node1" presStyleIdx="13" presStyleCnt="25" custLinFactX="-11923" custLinFactY="17233" custLinFactNeighborX="-100000" custLinFactNeighborY="100000">
        <dgm:presLayoutVars>
          <dgm:bulletEnabled val="1"/>
        </dgm:presLayoutVars>
      </dgm:prSet>
      <dgm:spPr>
        <a:prstGeom prst="snip2SameRect">
          <a:avLst/>
        </a:prstGeom>
      </dgm:spPr>
    </dgm:pt>
    <dgm:pt modelId="{E3469BC0-2C3C-427F-A129-540BC029856D}" type="pres">
      <dgm:prSet presAssocID="{28F236AB-6B65-4145-96D2-1B1497C8B08F}" presName="sibTrans" presStyleCnt="0"/>
      <dgm:spPr/>
    </dgm:pt>
    <dgm:pt modelId="{E508AD63-94BB-426F-8B8A-C0A91AC71945}" type="pres">
      <dgm:prSet presAssocID="{5951089F-4691-4813-A774-FF58F6FEB349}" presName="node" presStyleLbl="node1" presStyleIdx="14" presStyleCnt="25" custLinFactY="-18442" custLinFactNeighborX="-819" custLinFactNeighborY="-100000">
        <dgm:presLayoutVars>
          <dgm:bulletEnabled val="1"/>
        </dgm:presLayoutVars>
      </dgm:prSet>
      <dgm:spPr>
        <a:prstGeom prst="snip2SameRect">
          <a:avLst/>
        </a:prstGeom>
      </dgm:spPr>
    </dgm:pt>
    <dgm:pt modelId="{4A3C78B5-7CE6-4E75-9A82-1508BA3F4B09}" type="pres">
      <dgm:prSet presAssocID="{1EDCBCB6-5ECE-442C-99B1-5A6B4D18AF9A}" presName="sibTrans" presStyleCnt="0"/>
      <dgm:spPr/>
    </dgm:pt>
    <dgm:pt modelId="{F6D26A2E-DEE8-4164-A65B-58607BD40605}" type="pres">
      <dgm:prSet presAssocID="{36E3FC19-1BF2-474E-BBDC-70C47B298C5D}" presName="node" presStyleLbl="node1" presStyleIdx="15" presStyleCnt="25">
        <dgm:presLayoutVars>
          <dgm:bulletEnabled val="1"/>
        </dgm:presLayoutVars>
      </dgm:prSet>
      <dgm:spPr>
        <a:prstGeom prst="snip2SameRect">
          <a:avLst/>
        </a:prstGeom>
      </dgm:spPr>
    </dgm:pt>
    <dgm:pt modelId="{95769CFA-C022-4815-95E9-3E34D1517EE3}" type="pres">
      <dgm:prSet presAssocID="{B75A76B5-E017-4D5A-BE9C-76A0E4DE7A85}" presName="sibTrans" presStyleCnt="0"/>
      <dgm:spPr/>
    </dgm:pt>
    <dgm:pt modelId="{0B895CB6-3144-4E25-9CDF-9E31773773F4}" type="pres">
      <dgm:prSet presAssocID="{14085BBB-A82C-4828-9CB8-8EADF468C62A}" presName="node" presStyleLbl="node1" presStyleIdx="16" presStyleCnt="25" custLinFactY="18404" custLinFactNeighborX="919" custLinFactNeighborY="100000">
        <dgm:presLayoutVars>
          <dgm:bulletEnabled val="1"/>
        </dgm:presLayoutVars>
      </dgm:prSet>
      <dgm:spPr>
        <a:prstGeom prst="snip2SameRect">
          <a:avLst/>
        </a:prstGeom>
      </dgm:spPr>
    </dgm:pt>
    <dgm:pt modelId="{30EFA938-F350-4EE4-9624-78A821D84FCC}" type="pres">
      <dgm:prSet presAssocID="{68E1EDC7-DB5E-4D4F-8401-42CDB0397226}" presName="sibTrans" presStyleCnt="0"/>
      <dgm:spPr/>
    </dgm:pt>
    <dgm:pt modelId="{D4B29CB6-9AE2-4EEA-B86B-30A73EBC1B5E}" type="pres">
      <dgm:prSet presAssocID="{32686B30-8C4F-493D-BFC3-A64C29A4482A}" presName="node" presStyleLbl="node1" presStyleIdx="17" presStyleCnt="25" custLinFactY="-17271" custLinFactNeighborX="-1923" custLinFactNeighborY="-100000">
        <dgm:presLayoutVars>
          <dgm:bulletEnabled val="1"/>
        </dgm:presLayoutVars>
      </dgm:prSet>
      <dgm:spPr>
        <a:prstGeom prst="snip2SameRect">
          <a:avLst/>
        </a:prstGeom>
      </dgm:spPr>
    </dgm:pt>
    <dgm:pt modelId="{0946D4A0-4443-4833-B5CA-DD65F9F80D43}" type="pres">
      <dgm:prSet presAssocID="{34B38D46-D674-48FF-917B-FE4DBC3FD71E}" presName="sibTrans" presStyleCnt="0"/>
      <dgm:spPr/>
    </dgm:pt>
    <dgm:pt modelId="{57AD8849-2492-4B3E-8120-CB0C09C535BC}" type="pres">
      <dgm:prSet presAssocID="{840A7F7A-15A3-481D-9598-13F8FB8F6B81}" presName="node" presStyleLbl="node1" presStyleIdx="18" presStyleCnt="25" custLinFactY="-17271" custLinFactNeighborX="-1923" custLinFactNeighborY="-100000">
        <dgm:presLayoutVars>
          <dgm:bulletEnabled val="1"/>
        </dgm:presLayoutVars>
      </dgm:prSet>
      <dgm:spPr>
        <a:prstGeom prst="snip2SameRect">
          <a:avLst/>
        </a:prstGeom>
      </dgm:spPr>
    </dgm:pt>
    <dgm:pt modelId="{9099857F-F009-4EC6-B9D2-82334A236FA0}" type="pres">
      <dgm:prSet presAssocID="{CC901A40-9A28-4840-A964-CC76A3E70885}" presName="sibTrans" presStyleCnt="0"/>
      <dgm:spPr/>
    </dgm:pt>
    <dgm:pt modelId="{78C98153-6F45-4F5B-93BD-D60306EC9DD8}" type="pres">
      <dgm:prSet presAssocID="{A51E4F6A-8790-43DD-ADAF-227435AAF463}" presName="node" presStyleLbl="node1" presStyleIdx="19" presStyleCnt="25" custLinFactX="-11923" custLinFactY="18404" custLinFactNeighborX="-100000" custLinFactNeighborY="100000">
        <dgm:presLayoutVars>
          <dgm:bulletEnabled val="1"/>
        </dgm:presLayoutVars>
      </dgm:prSet>
      <dgm:spPr>
        <a:prstGeom prst="snip2SameRect">
          <a:avLst/>
        </a:prstGeom>
      </dgm:spPr>
    </dgm:pt>
    <dgm:pt modelId="{4507E768-CB07-4C3D-AF9A-3938ED1F2F75}" type="pres">
      <dgm:prSet presAssocID="{5ECC2853-4308-44D5-8C3F-D80EA41855FE}" presName="sibTrans" presStyleCnt="0"/>
      <dgm:spPr/>
    </dgm:pt>
    <dgm:pt modelId="{E3AFE7B2-2B08-4BF7-8327-E2FD431507CF}" type="pres">
      <dgm:prSet presAssocID="{FD0C685B-6EEC-459D-B90D-A80A3E33CB1F}" presName="node" presStyleLbl="node1" presStyleIdx="20" presStyleCnt="25" custLinFactX="128077" custLinFactY="-151776" custLinFactNeighborX="200000" custLinFactNeighborY="-200000">
        <dgm:presLayoutVars>
          <dgm:bulletEnabled val="1"/>
        </dgm:presLayoutVars>
      </dgm:prSet>
      <dgm:spPr>
        <a:prstGeom prst="snip2SameRect">
          <a:avLst/>
        </a:prstGeom>
      </dgm:spPr>
    </dgm:pt>
    <dgm:pt modelId="{C81BD69E-04A5-4754-A4A1-57BE9D5F2810}" type="pres">
      <dgm:prSet presAssocID="{787F8C56-7FA8-49CB-B8A4-68D70F99178B}" presName="sibTrans" presStyleCnt="0"/>
      <dgm:spPr/>
    </dgm:pt>
    <dgm:pt modelId="{8AF3701D-7126-4FA6-A81F-7852900523C0}" type="pres">
      <dgm:prSet presAssocID="{83E772B8-DEEE-4394-9391-5B3DB54DBAB9}" presName="node" presStyleLbl="node1" presStyleIdx="21" presStyleCnt="25" custLinFactX="100000" custLinFactY="-16101" custLinFactNeighborX="118077" custLinFactNeighborY="-100000">
        <dgm:presLayoutVars>
          <dgm:bulletEnabled val="1"/>
        </dgm:presLayoutVars>
      </dgm:prSet>
      <dgm:spPr>
        <a:prstGeom prst="snip2SameRect">
          <a:avLst/>
        </a:prstGeom>
      </dgm:spPr>
    </dgm:pt>
    <dgm:pt modelId="{3A22A8C0-B3C9-43CE-92F9-3313F937FBB8}" type="pres">
      <dgm:prSet presAssocID="{9F2A7881-0CB3-4C81-90EA-8B3747785C6B}" presName="sibTrans" presStyleCnt="0"/>
      <dgm:spPr/>
    </dgm:pt>
    <dgm:pt modelId="{E5311127-8198-4B1C-B406-B32A162B9B71}" type="pres">
      <dgm:prSet presAssocID="{08EBD607-7C8C-4C3B-80DF-35D66E01F17E}" presName="node" presStyleLbl="node1" presStyleIdx="22" presStyleCnt="25" custLinFactX="100000" custLinFactY="-100000" custLinFactNeighborX="119181" custLinFactNeighborY="-133938">
        <dgm:presLayoutVars>
          <dgm:bulletEnabled val="1"/>
        </dgm:presLayoutVars>
      </dgm:prSet>
      <dgm:spPr>
        <a:prstGeom prst="snip2SameRect">
          <a:avLst/>
        </a:prstGeom>
      </dgm:spPr>
    </dgm:pt>
    <dgm:pt modelId="{953DBC9A-408E-40DD-9D95-19F9134AE02B}" type="pres">
      <dgm:prSet presAssocID="{8BE094F6-6904-4DAE-8DE7-D7FD86747EC0}" presName="sibTrans" presStyleCnt="0"/>
      <dgm:spPr/>
    </dgm:pt>
    <dgm:pt modelId="{C11FCC28-2BFE-44BF-9F56-995D24C8FB39}" type="pres">
      <dgm:prSet presAssocID="{1DEB6A65-83A0-4A82-AA2E-139D42B6835D}" presName="node" presStyleLbl="node1" presStyleIdx="23" presStyleCnt="25" custLinFactX="9181" custLinFactY="-16101" custLinFactNeighborX="100000" custLinFactNeighborY="-100000">
        <dgm:presLayoutVars>
          <dgm:bulletEnabled val="1"/>
        </dgm:presLayoutVars>
      </dgm:prSet>
      <dgm:spPr>
        <a:prstGeom prst="snip2SameRect">
          <a:avLst/>
        </a:prstGeom>
      </dgm:spPr>
    </dgm:pt>
    <dgm:pt modelId="{DB69E4E2-B252-484B-966A-5DE64FDF955D}" type="pres">
      <dgm:prSet presAssocID="{CB22D18C-2B4C-405C-AFB7-6A4ECD8BD22B}" presName="sibTrans" presStyleCnt="0"/>
      <dgm:spPr/>
    </dgm:pt>
    <dgm:pt modelId="{71B05CE3-C396-4A08-9F04-49A899D3B3E2}" type="pres">
      <dgm:prSet presAssocID="{DAF1C147-302A-43D8-98DE-3A93B2DC4E7E}" presName="node" presStyleLbl="node1" presStyleIdx="24" presStyleCnt="25" custLinFactNeighborX="-819" custLinFactNeighborY="1737">
        <dgm:presLayoutVars>
          <dgm:bulletEnabled val="1"/>
        </dgm:presLayoutVars>
      </dgm:prSet>
      <dgm:spPr>
        <a:prstGeom prst="snip2SameRect">
          <a:avLst/>
        </a:prstGeom>
      </dgm:spPr>
    </dgm:pt>
  </dgm:ptLst>
  <dgm:cxnLst>
    <dgm:cxn modelId="{F9E8550D-477E-4636-8D60-6EBB6C694CB9}" type="presOf" srcId="{32686B30-8C4F-493D-BFC3-A64C29A4482A}" destId="{D4B29CB6-9AE2-4EEA-B86B-30A73EBC1B5E}" srcOrd="0" destOrd="0" presId="urn:microsoft.com/office/officeart/2005/8/layout/default"/>
    <dgm:cxn modelId="{4BB27A0F-49C3-4A0A-AB26-9189F523D9B3}" srcId="{32A6749C-2C8A-4F2D-927E-816D05F298C2}" destId="{AD90D995-4714-4D4C-8396-1023535E2306}" srcOrd="0" destOrd="0" parTransId="{03EFCCAD-D320-4524-9168-29094F552A82}" sibTransId="{225D6946-0D2D-407E-8FC0-DBCBD12AB928}"/>
    <dgm:cxn modelId="{DA369F0F-CCDF-443D-8597-288E9794C2EE}" srcId="{32A6749C-2C8A-4F2D-927E-816D05F298C2}" destId="{08EBD607-7C8C-4C3B-80DF-35D66E01F17E}" srcOrd="22" destOrd="0" parTransId="{847AD7C8-1895-4899-8268-09BD74879546}" sibTransId="{8BE094F6-6904-4DAE-8DE7-D7FD86747EC0}"/>
    <dgm:cxn modelId="{0387C011-AF0C-4B99-A62B-FEF8DFDEEA3D}" srcId="{32A6749C-2C8A-4F2D-927E-816D05F298C2}" destId="{7F869A82-3713-4CA4-B2BC-A745BC73A7D0}" srcOrd="7" destOrd="0" parTransId="{1417559A-D281-4098-AF62-2D2E8F666CC0}" sibTransId="{ADBC5D60-3C38-4D9E-AD5E-FA05B138D004}"/>
    <dgm:cxn modelId="{488CF616-F9D6-41F3-B43E-E933D913E824}" type="presOf" srcId="{36E3FC19-1BF2-474E-BBDC-70C47B298C5D}" destId="{F6D26A2E-DEE8-4164-A65B-58607BD40605}" srcOrd="0" destOrd="0" presId="urn:microsoft.com/office/officeart/2005/8/layout/default"/>
    <dgm:cxn modelId="{1FF9DD17-BFDB-4572-AE2A-4FB4010E7AEC}" type="presOf" srcId="{32A6749C-2C8A-4F2D-927E-816D05F298C2}" destId="{01D61493-6B15-4915-B0D2-03C21C3BA9EC}" srcOrd="0" destOrd="0" presId="urn:microsoft.com/office/officeart/2005/8/layout/default"/>
    <dgm:cxn modelId="{077A4B20-78A5-4B5F-9030-B6A5784E0FF9}" type="presOf" srcId="{7888A811-1411-40EC-9053-F47C182D25C6}" destId="{99074606-5F4E-432D-9320-F1966842F5FA}" srcOrd="0" destOrd="0" presId="urn:microsoft.com/office/officeart/2005/8/layout/default"/>
    <dgm:cxn modelId="{813C5E29-D248-4BB9-A525-3C10A9749BF7}" srcId="{32A6749C-2C8A-4F2D-927E-816D05F298C2}" destId="{668622FA-0F0C-4A93-BB1B-E06A5978FC45}" srcOrd="6" destOrd="0" parTransId="{AC4C6E4F-5C5D-493A-AA97-9F568CE708C9}" sibTransId="{553573E9-576F-4AEE-8B7A-D8B859A6DF05}"/>
    <dgm:cxn modelId="{C23A172A-04B1-4B53-A3FD-5143C6C9E352}" type="presOf" srcId="{8FDF9342-87AE-4451-AB0D-92AE2BE8895E}" destId="{3EB142FA-8D49-4030-92D6-5CE8E7DB2AD4}" srcOrd="0" destOrd="0" presId="urn:microsoft.com/office/officeart/2005/8/layout/default"/>
    <dgm:cxn modelId="{B6C7442C-FBE0-491A-8AE3-F3C2741F8DD0}" type="presOf" srcId="{14085BBB-A82C-4828-9CB8-8EADF468C62A}" destId="{0B895CB6-3144-4E25-9CDF-9E31773773F4}" srcOrd="0" destOrd="0" presId="urn:microsoft.com/office/officeart/2005/8/layout/default"/>
    <dgm:cxn modelId="{0BA3E233-D33A-4092-9131-93A3D48F5B6C}" type="presOf" srcId="{668622FA-0F0C-4A93-BB1B-E06A5978FC45}" destId="{D5A997C0-8352-473F-B88C-C24A8D32B659}" srcOrd="0" destOrd="0" presId="urn:microsoft.com/office/officeart/2005/8/layout/default"/>
    <dgm:cxn modelId="{1F22BC3A-078C-4A83-A613-D45173414993}" srcId="{32A6749C-2C8A-4F2D-927E-816D05F298C2}" destId="{36E3FC19-1BF2-474E-BBDC-70C47B298C5D}" srcOrd="15" destOrd="0" parTransId="{A68ADD96-BF4D-45F3-8063-B3809826371F}" sibTransId="{B75A76B5-E017-4D5A-BE9C-76A0E4DE7A85}"/>
    <dgm:cxn modelId="{C723863C-0D3F-4D91-8EE2-84DF7EBBA3FC}" srcId="{32A6749C-2C8A-4F2D-927E-816D05F298C2}" destId="{88A92F79-B8E5-46EB-982E-BD3590DA719F}" srcOrd="4" destOrd="0" parTransId="{BA9FC09E-5F8A-4357-BB94-9BFF95169CAF}" sibTransId="{6E765FE1-976F-4746-82BF-E1726201C500}"/>
    <dgm:cxn modelId="{79E59343-4F28-4B19-ADE4-63E736B31D94}" srcId="{32A6749C-2C8A-4F2D-927E-816D05F298C2}" destId="{5951089F-4691-4813-A774-FF58F6FEB349}" srcOrd="14" destOrd="0" parTransId="{C390E1E6-8B2E-469B-B6F1-09C4CC8EA271}" sibTransId="{1EDCBCB6-5ECE-442C-99B1-5A6B4D18AF9A}"/>
    <dgm:cxn modelId="{5A57A244-CF40-41BE-B6A8-BCB48D14368B}" type="presOf" srcId="{946F1D35-56B1-4C1C-933C-2B4CD5BE2C1E}" destId="{7857F07C-C148-48D8-9F62-FA31C721BF99}" srcOrd="0" destOrd="0" presId="urn:microsoft.com/office/officeart/2005/8/layout/default"/>
    <dgm:cxn modelId="{CBE39E67-F991-44DD-BA8F-9A659436EF05}" type="presOf" srcId="{840A7F7A-15A3-481D-9598-13F8FB8F6B81}" destId="{57AD8849-2492-4B3E-8120-CB0C09C535BC}" srcOrd="0" destOrd="0" presId="urn:microsoft.com/office/officeart/2005/8/layout/default"/>
    <dgm:cxn modelId="{B3D6FA68-B173-4504-BA0D-2D70E4685987}" srcId="{32A6749C-2C8A-4F2D-927E-816D05F298C2}" destId="{910830C7-C9BF-4C4E-9200-FE2245550A33}" srcOrd="13" destOrd="0" parTransId="{D37F8E31-2C7E-4B28-9B62-B57C247E31D2}" sibTransId="{28F236AB-6B65-4145-96D2-1B1497C8B08F}"/>
    <dgm:cxn modelId="{8C120549-9293-4E7F-9C04-BF4656EFB63B}" srcId="{32A6749C-2C8A-4F2D-927E-816D05F298C2}" destId="{14085BBB-A82C-4828-9CB8-8EADF468C62A}" srcOrd="16" destOrd="0" parTransId="{C943F091-7097-4DC2-A94A-7946D1E68C31}" sibTransId="{68E1EDC7-DB5E-4D4F-8401-42CDB0397226}"/>
    <dgm:cxn modelId="{B6D9176C-B1BA-4C76-8F10-1C279B03274A}" type="presOf" srcId="{AD90D995-4714-4D4C-8396-1023535E2306}" destId="{EF328F59-348E-4F0B-83A1-BDE6D9F5A2DB}" srcOrd="0" destOrd="0" presId="urn:microsoft.com/office/officeart/2005/8/layout/default"/>
    <dgm:cxn modelId="{6F7B2B51-3922-49B6-8C83-7CC825D42726}" srcId="{32A6749C-2C8A-4F2D-927E-816D05F298C2}" destId="{A51E4F6A-8790-43DD-ADAF-227435AAF463}" srcOrd="19" destOrd="0" parTransId="{D3910274-B49E-4A68-BDC3-2F979627EDAC}" sibTransId="{5ECC2853-4308-44D5-8C3F-D80EA41855FE}"/>
    <dgm:cxn modelId="{8775C871-6C7B-487D-8FFB-CB525EAF41CC}" type="presOf" srcId="{83E772B8-DEEE-4394-9391-5B3DB54DBAB9}" destId="{8AF3701D-7126-4FA6-A81F-7852900523C0}" srcOrd="0" destOrd="0" presId="urn:microsoft.com/office/officeart/2005/8/layout/default"/>
    <dgm:cxn modelId="{DBD64A7A-086B-46C5-B9A1-8BE14DA36624}" type="presOf" srcId="{5951089F-4691-4813-A774-FF58F6FEB349}" destId="{E508AD63-94BB-426F-8B8A-C0A91AC71945}" srcOrd="0" destOrd="0" presId="urn:microsoft.com/office/officeart/2005/8/layout/default"/>
    <dgm:cxn modelId="{F6542F7D-0C07-4238-85BF-0300DCB6D354}" type="presOf" srcId="{23C83CFF-D3C8-4604-AF25-BA526F6B40B9}" destId="{36198944-2C90-4353-8AFD-3698A2D0B847}" srcOrd="0" destOrd="0" presId="urn:microsoft.com/office/officeart/2005/8/layout/default"/>
    <dgm:cxn modelId="{6D35ED7D-9077-4E6D-A9DC-28CA619EF86E}" type="presOf" srcId="{FD0C685B-6EEC-459D-B90D-A80A3E33CB1F}" destId="{E3AFE7B2-2B08-4BF7-8327-E2FD431507CF}" srcOrd="0" destOrd="0" presId="urn:microsoft.com/office/officeart/2005/8/layout/default"/>
    <dgm:cxn modelId="{06E01F82-52E4-455D-9382-798D8DE57A41}" type="presOf" srcId="{4CCB10B1-1165-4F62-A769-450C324CB7F7}" destId="{B7692C5B-07E6-4519-AF64-437C02E838C8}" srcOrd="0" destOrd="0" presId="urn:microsoft.com/office/officeart/2005/8/layout/default"/>
    <dgm:cxn modelId="{FC09DC83-333D-4820-B5FC-8836EAA3DF83}" type="presOf" srcId="{0EF2A5B4-DB06-45DF-88A0-DBEFC8CD0A83}" destId="{2AFF11AF-FE91-4427-B339-61BAFC402832}" srcOrd="0" destOrd="0" presId="urn:microsoft.com/office/officeart/2005/8/layout/default"/>
    <dgm:cxn modelId="{602FB486-8FAB-44F7-B554-693820D0B4D4}" type="presOf" srcId="{DAF1C147-302A-43D8-98DE-3A93B2DC4E7E}" destId="{71B05CE3-C396-4A08-9F04-49A899D3B3E2}" srcOrd="0" destOrd="0" presId="urn:microsoft.com/office/officeart/2005/8/layout/default"/>
    <dgm:cxn modelId="{85652C8E-39AB-43C5-9CCB-C243D868BC97}" type="presOf" srcId="{D9CB3073-D35E-447B-A2E8-8C46C6338BA5}" destId="{DC5C237A-9D90-480C-87AD-B984FC72D42B}" srcOrd="0" destOrd="0" presId="urn:microsoft.com/office/officeart/2005/8/layout/default"/>
    <dgm:cxn modelId="{C2261090-E1F5-4D64-8819-0141681B97F6}" srcId="{32A6749C-2C8A-4F2D-927E-816D05F298C2}" destId="{32686B30-8C4F-493D-BFC3-A64C29A4482A}" srcOrd="17" destOrd="0" parTransId="{17874700-A2CA-4B7D-9BD0-9049317C6185}" sibTransId="{34B38D46-D674-48FF-917B-FE4DBC3FD71E}"/>
    <dgm:cxn modelId="{B1956590-30F1-4E3A-884F-4E2FFFFBDA15}" type="presOf" srcId="{CF2A560A-5A63-4470-911A-4940D80EBCA8}" destId="{CA0F92A0-E9F6-47B4-A932-C402CCDACD89}" srcOrd="0" destOrd="0" presId="urn:microsoft.com/office/officeart/2005/8/layout/default"/>
    <dgm:cxn modelId="{9425FD95-CD0C-4B16-B3DF-38162E8861E9}" srcId="{32A6749C-2C8A-4F2D-927E-816D05F298C2}" destId="{DAF1C147-302A-43D8-98DE-3A93B2DC4E7E}" srcOrd="24" destOrd="0" parTransId="{107FD17E-20B2-4285-8A52-18DA54C04B3B}" sibTransId="{54508BF3-D9E4-4D9B-BC07-8887D3A35F83}"/>
    <dgm:cxn modelId="{71960F96-CEA1-4424-99BF-DC3C023D5E1F}" srcId="{32A6749C-2C8A-4F2D-927E-816D05F298C2}" destId="{CF2A560A-5A63-4470-911A-4940D80EBCA8}" srcOrd="10" destOrd="0" parTransId="{5F7887D4-7C4F-47DB-B6A9-C304D9B51C29}" sibTransId="{98DE0328-C807-4E7F-A080-534EF085D4C4}"/>
    <dgm:cxn modelId="{A5B3E49B-AEB3-41F1-A0DD-F8B6F3DB93E3}" srcId="{32A6749C-2C8A-4F2D-927E-816D05F298C2}" destId="{946F1D35-56B1-4C1C-933C-2B4CD5BE2C1E}" srcOrd="2" destOrd="0" parTransId="{492A87B9-1EE9-44C3-9F88-53B1968548F3}" sibTransId="{A6E357C0-5AED-4212-9AFE-EDCA963AE509}"/>
    <dgm:cxn modelId="{A88FF49F-069A-43A8-906E-C6C21BC7B205}" type="presOf" srcId="{1DEB6A65-83A0-4A82-AA2E-139D42B6835D}" destId="{C11FCC28-2BFE-44BF-9F56-995D24C8FB39}" srcOrd="0" destOrd="0" presId="urn:microsoft.com/office/officeart/2005/8/layout/default"/>
    <dgm:cxn modelId="{118DD4A0-6F8E-44AE-9897-152F38F56AD6}" srcId="{32A6749C-2C8A-4F2D-927E-816D05F298C2}" destId="{7888A811-1411-40EC-9053-F47C182D25C6}" srcOrd="12" destOrd="0" parTransId="{A570BEC0-51CF-4001-95D2-7798FA0D3DA3}" sibTransId="{969ED718-F0D9-4C9B-A2E3-8FFEFB7D0F00}"/>
    <dgm:cxn modelId="{6AF683A8-C51E-4230-9A90-840038E86345}" srcId="{32A6749C-2C8A-4F2D-927E-816D05F298C2}" destId="{8FDF9342-87AE-4451-AB0D-92AE2BE8895E}" srcOrd="11" destOrd="0" parTransId="{1403B422-3AE8-4A1C-B66C-E0792B442927}" sibTransId="{A321B3A0-A311-47F4-9EF2-4E82707FCBF1}"/>
    <dgm:cxn modelId="{E03986A8-9F96-42CA-88C7-F11311BE9699}" srcId="{32A6749C-2C8A-4F2D-927E-816D05F298C2}" destId="{23C83CFF-D3C8-4604-AF25-BA526F6B40B9}" srcOrd="8" destOrd="0" parTransId="{46B360B5-57F8-4213-800B-11628AE8BA3A}" sibTransId="{748F573C-E597-4116-8503-170D6B6AC169}"/>
    <dgm:cxn modelId="{85C63CAE-A26D-4609-A17D-F3352823F8E5}" type="presOf" srcId="{88A92F79-B8E5-46EB-982E-BD3590DA719F}" destId="{95D632A7-65B2-4114-B18F-21BC66609518}" srcOrd="0" destOrd="0" presId="urn:microsoft.com/office/officeart/2005/8/layout/default"/>
    <dgm:cxn modelId="{A66484B7-B390-4F69-A10D-17EBCDF91B24}" type="presOf" srcId="{6C8C5C6E-C2E5-41EA-A4AB-DDF80A457347}" destId="{F6A8BFA9-8790-4F39-9A4F-32D66710FAE5}" srcOrd="0" destOrd="0" presId="urn:microsoft.com/office/officeart/2005/8/layout/default"/>
    <dgm:cxn modelId="{B91CC7C2-CFA3-4242-A0B4-FCE95F29B83C}" srcId="{32A6749C-2C8A-4F2D-927E-816D05F298C2}" destId="{4CCB10B1-1165-4F62-A769-450C324CB7F7}" srcOrd="9" destOrd="0" parTransId="{544E44C4-3E8B-44BB-B2BF-6EC4C643E8AB}" sibTransId="{B40E22ED-FD9B-4F53-BE75-C7E6733B29EC}"/>
    <dgm:cxn modelId="{359B0CC5-7E26-4CAB-A37E-E3802E343117}" srcId="{32A6749C-2C8A-4F2D-927E-816D05F298C2}" destId="{83E772B8-DEEE-4394-9391-5B3DB54DBAB9}" srcOrd="21" destOrd="0" parTransId="{8EE145EE-6DC0-4717-93E9-4A4F04FCFD27}" sibTransId="{9F2A7881-0CB3-4C81-90EA-8B3747785C6B}"/>
    <dgm:cxn modelId="{BD3DE4C7-EE32-496F-A61E-4A428E8B6B8A}" srcId="{32A6749C-2C8A-4F2D-927E-816D05F298C2}" destId="{840A7F7A-15A3-481D-9598-13F8FB8F6B81}" srcOrd="18" destOrd="0" parTransId="{FFFD3DDF-62E1-478C-A2BD-E14B0B449752}" sibTransId="{CC901A40-9A28-4840-A964-CC76A3E70885}"/>
    <dgm:cxn modelId="{A3DECDCA-89F6-4700-92EC-496F09BED4FC}" srcId="{32A6749C-2C8A-4F2D-927E-816D05F298C2}" destId="{1DEB6A65-83A0-4A82-AA2E-139D42B6835D}" srcOrd="23" destOrd="0" parTransId="{BB23BE88-287F-451A-8D98-3B29B0E7B66B}" sibTransId="{CB22D18C-2B4C-405C-AFB7-6A4ECD8BD22B}"/>
    <dgm:cxn modelId="{A5884ECC-1987-4477-B2B1-6C39A80F7681}" srcId="{32A6749C-2C8A-4F2D-927E-816D05F298C2}" destId="{0EF2A5B4-DB06-45DF-88A0-DBEFC8CD0A83}" srcOrd="5" destOrd="0" parTransId="{EF965BDB-44F0-4AFA-BB9E-FC172799C1A9}" sibTransId="{956E7406-3675-472D-9FA7-2B2B4E20C581}"/>
    <dgm:cxn modelId="{247D7BE4-184D-4792-AC7E-8416A2AA5AA8}" srcId="{32A6749C-2C8A-4F2D-927E-816D05F298C2}" destId="{D9CB3073-D35E-447B-A2E8-8C46C6338BA5}" srcOrd="1" destOrd="0" parTransId="{32BF167D-21CD-41BD-9BB8-D0D2776DCCB1}" sibTransId="{42587DCF-5D65-4279-B3E4-47E9E989A179}"/>
    <dgm:cxn modelId="{AE1BA0E8-5405-4DF3-8379-F33DBBE78AF5}" srcId="{32A6749C-2C8A-4F2D-927E-816D05F298C2}" destId="{6C8C5C6E-C2E5-41EA-A4AB-DDF80A457347}" srcOrd="3" destOrd="0" parTransId="{A86F1470-EE34-4EF8-9903-6FF0FD71E5A6}" sibTransId="{9FFCF859-1A12-4ABC-8037-10EF4F44EB9B}"/>
    <dgm:cxn modelId="{8D6827ED-4883-4330-88A5-283DC7EF8FA7}" type="presOf" srcId="{A51E4F6A-8790-43DD-ADAF-227435AAF463}" destId="{78C98153-6F45-4F5B-93BD-D60306EC9DD8}" srcOrd="0" destOrd="0" presId="urn:microsoft.com/office/officeart/2005/8/layout/default"/>
    <dgm:cxn modelId="{3CB143F1-19A7-42A6-994F-C192459D9F8C}" type="presOf" srcId="{7F869A82-3713-4CA4-B2BC-A745BC73A7D0}" destId="{0B2372D0-CF0D-4D06-8FED-071C46599C2B}" srcOrd="0" destOrd="0" presId="urn:microsoft.com/office/officeart/2005/8/layout/default"/>
    <dgm:cxn modelId="{085E2AF8-F289-4D9D-8454-3F913699089D}" type="presOf" srcId="{08EBD607-7C8C-4C3B-80DF-35D66E01F17E}" destId="{E5311127-8198-4B1C-B406-B32A162B9B71}" srcOrd="0" destOrd="0" presId="urn:microsoft.com/office/officeart/2005/8/layout/default"/>
    <dgm:cxn modelId="{703817FC-AC12-41F3-A6C1-476BA35566AA}" srcId="{32A6749C-2C8A-4F2D-927E-816D05F298C2}" destId="{FD0C685B-6EEC-459D-B90D-A80A3E33CB1F}" srcOrd="20" destOrd="0" parTransId="{BA6A7EC1-8CEC-4B23-9226-0677AA957DD5}" sibTransId="{787F8C56-7FA8-49CB-B8A4-68D70F99178B}"/>
    <dgm:cxn modelId="{DB7ED6FD-BA5C-4C85-9381-33C5904FB3BF}" type="presOf" srcId="{910830C7-C9BF-4C4E-9200-FE2245550A33}" destId="{D9C710D0-3A00-4926-BB15-4253B89AE86E}" srcOrd="0" destOrd="0" presId="urn:microsoft.com/office/officeart/2005/8/layout/default"/>
    <dgm:cxn modelId="{E6B4B13A-314D-4D5C-883A-2243EE21E878}" type="presParOf" srcId="{01D61493-6B15-4915-B0D2-03C21C3BA9EC}" destId="{EF328F59-348E-4F0B-83A1-BDE6D9F5A2DB}" srcOrd="0" destOrd="0" presId="urn:microsoft.com/office/officeart/2005/8/layout/default"/>
    <dgm:cxn modelId="{C8825274-2740-43A6-B0F9-A0894AEE4996}" type="presParOf" srcId="{01D61493-6B15-4915-B0D2-03C21C3BA9EC}" destId="{78E4CBD8-495D-48CE-8E14-307F1B397599}" srcOrd="1" destOrd="0" presId="urn:microsoft.com/office/officeart/2005/8/layout/default"/>
    <dgm:cxn modelId="{CEED6E3D-E609-4ED0-AE4D-43AFBBCCF246}" type="presParOf" srcId="{01D61493-6B15-4915-B0D2-03C21C3BA9EC}" destId="{DC5C237A-9D90-480C-87AD-B984FC72D42B}" srcOrd="2" destOrd="0" presId="urn:microsoft.com/office/officeart/2005/8/layout/default"/>
    <dgm:cxn modelId="{BD1D3291-5982-4BDA-9631-367FF54E5FF5}" type="presParOf" srcId="{01D61493-6B15-4915-B0D2-03C21C3BA9EC}" destId="{9DA7B0E6-8F66-45C2-B7D8-02D527CF66C0}" srcOrd="3" destOrd="0" presId="urn:microsoft.com/office/officeart/2005/8/layout/default"/>
    <dgm:cxn modelId="{5040D370-096F-4A81-AFB8-2AEA1A2258F0}" type="presParOf" srcId="{01D61493-6B15-4915-B0D2-03C21C3BA9EC}" destId="{7857F07C-C148-48D8-9F62-FA31C721BF99}" srcOrd="4" destOrd="0" presId="urn:microsoft.com/office/officeart/2005/8/layout/default"/>
    <dgm:cxn modelId="{6034206E-12F0-423F-8C9C-907712106B1D}" type="presParOf" srcId="{01D61493-6B15-4915-B0D2-03C21C3BA9EC}" destId="{6E6DB60E-F95D-4DCC-B7E2-0D1115875CB7}" srcOrd="5" destOrd="0" presId="urn:microsoft.com/office/officeart/2005/8/layout/default"/>
    <dgm:cxn modelId="{F3318346-1998-45EB-B8EE-1751302D5C2C}" type="presParOf" srcId="{01D61493-6B15-4915-B0D2-03C21C3BA9EC}" destId="{F6A8BFA9-8790-4F39-9A4F-32D66710FAE5}" srcOrd="6" destOrd="0" presId="urn:microsoft.com/office/officeart/2005/8/layout/default"/>
    <dgm:cxn modelId="{858B49D4-FA4D-4B66-8210-CB25DEA6C84A}" type="presParOf" srcId="{01D61493-6B15-4915-B0D2-03C21C3BA9EC}" destId="{0C52C002-8A42-4180-8196-740F93298C8E}" srcOrd="7" destOrd="0" presId="urn:microsoft.com/office/officeart/2005/8/layout/default"/>
    <dgm:cxn modelId="{3E0CF235-F116-44D8-8A7F-94BB13546943}" type="presParOf" srcId="{01D61493-6B15-4915-B0D2-03C21C3BA9EC}" destId="{95D632A7-65B2-4114-B18F-21BC66609518}" srcOrd="8" destOrd="0" presId="urn:microsoft.com/office/officeart/2005/8/layout/default"/>
    <dgm:cxn modelId="{E71E0D42-70DE-46E1-BF67-DAD3076BE3A1}" type="presParOf" srcId="{01D61493-6B15-4915-B0D2-03C21C3BA9EC}" destId="{D24C76CD-C55D-4F1A-A82A-BFDA1D636B24}" srcOrd="9" destOrd="0" presId="urn:microsoft.com/office/officeart/2005/8/layout/default"/>
    <dgm:cxn modelId="{2A0B8C98-B6E0-4AB9-81BB-B306A7F53A97}" type="presParOf" srcId="{01D61493-6B15-4915-B0D2-03C21C3BA9EC}" destId="{2AFF11AF-FE91-4427-B339-61BAFC402832}" srcOrd="10" destOrd="0" presId="urn:microsoft.com/office/officeart/2005/8/layout/default"/>
    <dgm:cxn modelId="{4AF34DA9-F3C2-42EA-87AA-EE2186504FC2}" type="presParOf" srcId="{01D61493-6B15-4915-B0D2-03C21C3BA9EC}" destId="{981BCFF3-08CB-4153-9DCC-0F81848F6150}" srcOrd="11" destOrd="0" presId="urn:microsoft.com/office/officeart/2005/8/layout/default"/>
    <dgm:cxn modelId="{9715CAD9-CD12-42A0-ACA6-38ADF97D2A7C}" type="presParOf" srcId="{01D61493-6B15-4915-B0D2-03C21C3BA9EC}" destId="{D5A997C0-8352-473F-B88C-C24A8D32B659}" srcOrd="12" destOrd="0" presId="urn:microsoft.com/office/officeart/2005/8/layout/default"/>
    <dgm:cxn modelId="{E0B0C9DF-C51F-4357-B279-69D0EE184FE5}" type="presParOf" srcId="{01D61493-6B15-4915-B0D2-03C21C3BA9EC}" destId="{D346E362-A79F-4BB3-B579-FC3B0033E3AE}" srcOrd="13" destOrd="0" presId="urn:microsoft.com/office/officeart/2005/8/layout/default"/>
    <dgm:cxn modelId="{076BECDC-0B99-4E53-AC7E-8A1C2145D164}" type="presParOf" srcId="{01D61493-6B15-4915-B0D2-03C21C3BA9EC}" destId="{0B2372D0-CF0D-4D06-8FED-071C46599C2B}" srcOrd="14" destOrd="0" presId="urn:microsoft.com/office/officeart/2005/8/layout/default"/>
    <dgm:cxn modelId="{9450FBB8-D316-483B-B7F8-198A5AA6E89E}" type="presParOf" srcId="{01D61493-6B15-4915-B0D2-03C21C3BA9EC}" destId="{A1EDBDAD-3C10-4C68-A1B5-A332E0DE8038}" srcOrd="15" destOrd="0" presId="urn:microsoft.com/office/officeart/2005/8/layout/default"/>
    <dgm:cxn modelId="{A04D9988-5F1D-480F-995F-94456BA6EA2C}" type="presParOf" srcId="{01D61493-6B15-4915-B0D2-03C21C3BA9EC}" destId="{36198944-2C90-4353-8AFD-3698A2D0B847}" srcOrd="16" destOrd="0" presId="urn:microsoft.com/office/officeart/2005/8/layout/default"/>
    <dgm:cxn modelId="{0E3F1FA8-243B-44C3-8EA8-80EC1A6EBDBC}" type="presParOf" srcId="{01D61493-6B15-4915-B0D2-03C21C3BA9EC}" destId="{6D14F755-3FD4-44D3-969F-EA52D85D08DC}" srcOrd="17" destOrd="0" presId="urn:microsoft.com/office/officeart/2005/8/layout/default"/>
    <dgm:cxn modelId="{5EE71683-43D4-443E-A764-C437BF4034B8}" type="presParOf" srcId="{01D61493-6B15-4915-B0D2-03C21C3BA9EC}" destId="{B7692C5B-07E6-4519-AF64-437C02E838C8}" srcOrd="18" destOrd="0" presId="urn:microsoft.com/office/officeart/2005/8/layout/default"/>
    <dgm:cxn modelId="{5D273EA1-AF52-4EFA-8760-5B1D7DB3FAA4}" type="presParOf" srcId="{01D61493-6B15-4915-B0D2-03C21C3BA9EC}" destId="{CE3E09FF-3120-4CF3-B315-3066A75DEF3F}" srcOrd="19" destOrd="0" presId="urn:microsoft.com/office/officeart/2005/8/layout/default"/>
    <dgm:cxn modelId="{0BE04947-0313-43DE-99FC-E44823D2FEDB}" type="presParOf" srcId="{01D61493-6B15-4915-B0D2-03C21C3BA9EC}" destId="{CA0F92A0-E9F6-47B4-A932-C402CCDACD89}" srcOrd="20" destOrd="0" presId="urn:microsoft.com/office/officeart/2005/8/layout/default"/>
    <dgm:cxn modelId="{971F3711-04DB-4D47-8B29-57ECFA266A81}" type="presParOf" srcId="{01D61493-6B15-4915-B0D2-03C21C3BA9EC}" destId="{9F8B53D3-E5AF-413D-A990-791F9C77281F}" srcOrd="21" destOrd="0" presId="urn:microsoft.com/office/officeart/2005/8/layout/default"/>
    <dgm:cxn modelId="{A6A62271-1447-4FD4-8978-B615B8A288B7}" type="presParOf" srcId="{01D61493-6B15-4915-B0D2-03C21C3BA9EC}" destId="{3EB142FA-8D49-4030-92D6-5CE8E7DB2AD4}" srcOrd="22" destOrd="0" presId="urn:microsoft.com/office/officeart/2005/8/layout/default"/>
    <dgm:cxn modelId="{420399B7-A256-43CC-ACE8-179D3E636C90}" type="presParOf" srcId="{01D61493-6B15-4915-B0D2-03C21C3BA9EC}" destId="{FBFB7349-5CC6-4251-ADC8-609AD03C9EA0}" srcOrd="23" destOrd="0" presId="urn:microsoft.com/office/officeart/2005/8/layout/default"/>
    <dgm:cxn modelId="{0453111A-AFA5-4821-A1D1-DD97257A66FD}" type="presParOf" srcId="{01D61493-6B15-4915-B0D2-03C21C3BA9EC}" destId="{99074606-5F4E-432D-9320-F1966842F5FA}" srcOrd="24" destOrd="0" presId="urn:microsoft.com/office/officeart/2005/8/layout/default"/>
    <dgm:cxn modelId="{9602687B-8272-4614-86E2-4727B8068CB8}" type="presParOf" srcId="{01D61493-6B15-4915-B0D2-03C21C3BA9EC}" destId="{AFF8F7CA-E360-4438-AFBD-29EFB60DD9B3}" srcOrd="25" destOrd="0" presId="urn:microsoft.com/office/officeart/2005/8/layout/default"/>
    <dgm:cxn modelId="{1CFFE912-5E0F-4489-A9B1-88FF089F8944}" type="presParOf" srcId="{01D61493-6B15-4915-B0D2-03C21C3BA9EC}" destId="{D9C710D0-3A00-4926-BB15-4253B89AE86E}" srcOrd="26" destOrd="0" presId="urn:microsoft.com/office/officeart/2005/8/layout/default"/>
    <dgm:cxn modelId="{0B20A8B2-D579-4CAC-B12F-133B1309E365}" type="presParOf" srcId="{01D61493-6B15-4915-B0D2-03C21C3BA9EC}" destId="{E3469BC0-2C3C-427F-A129-540BC029856D}" srcOrd="27" destOrd="0" presId="urn:microsoft.com/office/officeart/2005/8/layout/default"/>
    <dgm:cxn modelId="{CB0BAB3D-4966-4792-92EC-4384FE77097E}" type="presParOf" srcId="{01D61493-6B15-4915-B0D2-03C21C3BA9EC}" destId="{E508AD63-94BB-426F-8B8A-C0A91AC71945}" srcOrd="28" destOrd="0" presId="urn:microsoft.com/office/officeart/2005/8/layout/default"/>
    <dgm:cxn modelId="{BF29F7AD-18B0-4D03-91BE-548884368333}" type="presParOf" srcId="{01D61493-6B15-4915-B0D2-03C21C3BA9EC}" destId="{4A3C78B5-7CE6-4E75-9A82-1508BA3F4B09}" srcOrd="29" destOrd="0" presId="urn:microsoft.com/office/officeart/2005/8/layout/default"/>
    <dgm:cxn modelId="{0CB27A5B-67C5-4266-A5BA-6E51317A9DA3}" type="presParOf" srcId="{01D61493-6B15-4915-B0D2-03C21C3BA9EC}" destId="{F6D26A2E-DEE8-4164-A65B-58607BD40605}" srcOrd="30" destOrd="0" presId="urn:microsoft.com/office/officeart/2005/8/layout/default"/>
    <dgm:cxn modelId="{7C8F7A05-87D1-4082-82E3-4D450D23C374}" type="presParOf" srcId="{01D61493-6B15-4915-B0D2-03C21C3BA9EC}" destId="{95769CFA-C022-4815-95E9-3E34D1517EE3}" srcOrd="31" destOrd="0" presId="urn:microsoft.com/office/officeart/2005/8/layout/default"/>
    <dgm:cxn modelId="{B5ED042E-039A-48A2-8B42-9617F97316A9}" type="presParOf" srcId="{01D61493-6B15-4915-B0D2-03C21C3BA9EC}" destId="{0B895CB6-3144-4E25-9CDF-9E31773773F4}" srcOrd="32" destOrd="0" presId="urn:microsoft.com/office/officeart/2005/8/layout/default"/>
    <dgm:cxn modelId="{0AA624E9-B2E5-45BC-B766-12E8D2C43676}" type="presParOf" srcId="{01D61493-6B15-4915-B0D2-03C21C3BA9EC}" destId="{30EFA938-F350-4EE4-9624-78A821D84FCC}" srcOrd="33" destOrd="0" presId="urn:microsoft.com/office/officeart/2005/8/layout/default"/>
    <dgm:cxn modelId="{67A99A42-9584-4F55-835E-0A0C8DE32789}" type="presParOf" srcId="{01D61493-6B15-4915-B0D2-03C21C3BA9EC}" destId="{D4B29CB6-9AE2-4EEA-B86B-30A73EBC1B5E}" srcOrd="34" destOrd="0" presId="urn:microsoft.com/office/officeart/2005/8/layout/default"/>
    <dgm:cxn modelId="{57A91DFB-37E6-43A6-A01A-6A5D75378A2C}" type="presParOf" srcId="{01D61493-6B15-4915-B0D2-03C21C3BA9EC}" destId="{0946D4A0-4443-4833-B5CA-DD65F9F80D43}" srcOrd="35" destOrd="0" presId="urn:microsoft.com/office/officeart/2005/8/layout/default"/>
    <dgm:cxn modelId="{2CEC3B32-6FA0-462B-86AF-3D623B86CE2B}" type="presParOf" srcId="{01D61493-6B15-4915-B0D2-03C21C3BA9EC}" destId="{57AD8849-2492-4B3E-8120-CB0C09C535BC}" srcOrd="36" destOrd="0" presId="urn:microsoft.com/office/officeart/2005/8/layout/default"/>
    <dgm:cxn modelId="{8DCC9B84-7983-4095-9AEB-E7C0BFFB95F5}" type="presParOf" srcId="{01D61493-6B15-4915-B0D2-03C21C3BA9EC}" destId="{9099857F-F009-4EC6-B9D2-82334A236FA0}" srcOrd="37" destOrd="0" presId="urn:microsoft.com/office/officeart/2005/8/layout/default"/>
    <dgm:cxn modelId="{D2EE35B9-CA0B-4A50-9A4C-270609BB9967}" type="presParOf" srcId="{01D61493-6B15-4915-B0D2-03C21C3BA9EC}" destId="{78C98153-6F45-4F5B-93BD-D60306EC9DD8}" srcOrd="38" destOrd="0" presId="urn:microsoft.com/office/officeart/2005/8/layout/default"/>
    <dgm:cxn modelId="{6076E38E-74AB-4B4A-A04D-3F96975B7051}" type="presParOf" srcId="{01D61493-6B15-4915-B0D2-03C21C3BA9EC}" destId="{4507E768-CB07-4C3D-AF9A-3938ED1F2F75}" srcOrd="39" destOrd="0" presId="urn:microsoft.com/office/officeart/2005/8/layout/default"/>
    <dgm:cxn modelId="{DC9E2790-C4F5-4E60-8810-748E0E4ED8B0}" type="presParOf" srcId="{01D61493-6B15-4915-B0D2-03C21C3BA9EC}" destId="{E3AFE7B2-2B08-4BF7-8327-E2FD431507CF}" srcOrd="40" destOrd="0" presId="urn:microsoft.com/office/officeart/2005/8/layout/default"/>
    <dgm:cxn modelId="{EC5F85EB-6A66-4912-93DD-29EC943F66F8}" type="presParOf" srcId="{01D61493-6B15-4915-B0D2-03C21C3BA9EC}" destId="{C81BD69E-04A5-4754-A4A1-57BE9D5F2810}" srcOrd="41" destOrd="0" presId="urn:microsoft.com/office/officeart/2005/8/layout/default"/>
    <dgm:cxn modelId="{B578F599-C3D5-444E-983F-4EA845F0564A}" type="presParOf" srcId="{01D61493-6B15-4915-B0D2-03C21C3BA9EC}" destId="{8AF3701D-7126-4FA6-A81F-7852900523C0}" srcOrd="42" destOrd="0" presId="urn:microsoft.com/office/officeart/2005/8/layout/default"/>
    <dgm:cxn modelId="{82C9B3FB-1C86-46C2-B7B5-052AA1835954}" type="presParOf" srcId="{01D61493-6B15-4915-B0D2-03C21C3BA9EC}" destId="{3A22A8C0-B3C9-43CE-92F9-3313F937FBB8}" srcOrd="43" destOrd="0" presId="urn:microsoft.com/office/officeart/2005/8/layout/default"/>
    <dgm:cxn modelId="{E9B68855-16DC-49C1-9448-7C73A5511152}" type="presParOf" srcId="{01D61493-6B15-4915-B0D2-03C21C3BA9EC}" destId="{E5311127-8198-4B1C-B406-B32A162B9B71}" srcOrd="44" destOrd="0" presId="urn:microsoft.com/office/officeart/2005/8/layout/default"/>
    <dgm:cxn modelId="{6005E6ED-B04F-4367-A002-DD9535C8DF2E}" type="presParOf" srcId="{01D61493-6B15-4915-B0D2-03C21C3BA9EC}" destId="{953DBC9A-408E-40DD-9D95-19F9134AE02B}" srcOrd="45" destOrd="0" presId="urn:microsoft.com/office/officeart/2005/8/layout/default"/>
    <dgm:cxn modelId="{4D17FD11-7993-4565-9712-FCDE516C9A12}" type="presParOf" srcId="{01D61493-6B15-4915-B0D2-03C21C3BA9EC}" destId="{C11FCC28-2BFE-44BF-9F56-995D24C8FB39}" srcOrd="46" destOrd="0" presId="urn:microsoft.com/office/officeart/2005/8/layout/default"/>
    <dgm:cxn modelId="{503580CB-919D-4EE9-9B65-1BB74E049856}" type="presParOf" srcId="{01D61493-6B15-4915-B0D2-03C21C3BA9EC}" destId="{DB69E4E2-B252-484B-966A-5DE64FDF955D}" srcOrd="47" destOrd="0" presId="urn:microsoft.com/office/officeart/2005/8/layout/default"/>
    <dgm:cxn modelId="{54EA99FD-B17A-4D40-A99B-66D4AEC3D4C5}" type="presParOf" srcId="{01D61493-6B15-4915-B0D2-03C21C3BA9EC}" destId="{71B05CE3-C396-4A08-9F04-49A899D3B3E2}"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8635B-07C5-48CE-BDE0-049F5AEFD576}">
      <dsp:nvSpPr>
        <dsp:cNvPr id="0" name=""/>
        <dsp:cNvSpPr/>
      </dsp:nvSpPr>
      <dsp:spPr>
        <a:xfrm>
          <a:off x="4454166" y="873843"/>
          <a:ext cx="3691597" cy="335484"/>
        </a:xfrm>
        <a:custGeom>
          <a:avLst/>
          <a:gdLst/>
          <a:ahLst/>
          <a:cxnLst/>
          <a:rect l="0" t="0" r="0" b="0"/>
          <a:pathLst>
            <a:path>
              <a:moveTo>
                <a:pt x="0" y="0"/>
              </a:moveTo>
              <a:lnTo>
                <a:pt x="0" y="175345"/>
              </a:lnTo>
              <a:lnTo>
                <a:pt x="3691597" y="175345"/>
              </a:lnTo>
              <a:lnTo>
                <a:pt x="3691597" y="3354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00F95-EDD4-4961-8F22-E38479EEDBE2}">
      <dsp:nvSpPr>
        <dsp:cNvPr id="0" name=""/>
        <dsp:cNvSpPr/>
      </dsp:nvSpPr>
      <dsp:spPr>
        <a:xfrm>
          <a:off x="4454166" y="873843"/>
          <a:ext cx="1845418" cy="320279"/>
        </a:xfrm>
        <a:custGeom>
          <a:avLst/>
          <a:gdLst/>
          <a:ahLst/>
          <a:cxnLst/>
          <a:rect l="0" t="0" r="0" b="0"/>
          <a:pathLst>
            <a:path>
              <a:moveTo>
                <a:pt x="0" y="0"/>
              </a:moveTo>
              <a:lnTo>
                <a:pt x="0" y="160139"/>
              </a:lnTo>
              <a:lnTo>
                <a:pt x="1845418" y="160139"/>
              </a:lnTo>
              <a:lnTo>
                <a:pt x="1845418" y="3202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9AB5F-D8C6-4275-A5DC-4D59C050593D}">
      <dsp:nvSpPr>
        <dsp:cNvPr id="0" name=""/>
        <dsp:cNvSpPr/>
      </dsp:nvSpPr>
      <dsp:spPr>
        <a:xfrm>
          <a:off x="4408446" y="873843"/>
          <a:ext cx="91440" cy="320279"/>
        </a:xfrm>
        <a:custGeom>
          <a:avLst/>
          <a:gdLst/>
          <a:ahLst/>
          <a:cxnLst/>
          <a:rect l="0" t="0" r="0" b="0"/>
          <a:pathLst>
            <a:path>
              <a:moveTo>
                <a:pt x="45720" y="0"/>
              </a:moveTo>
              <a:lnTo>
                <a:pt x="45720" y="3202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57C44-7237-41B9-992E-82EDB5EE65B0}">
      <dsp:nvSpPr>
        <dsp:cNvPr id="0" name=""/>
        <dsp:cNvSpPr/>
      </dsp:nvSpPr>
      <dsp:spPr>
        <a:xfrm>
          <a:off x="1998693" y="3039541"/>
          <a:ext cx="228770" cy="701563"/>
        </a:xfrm>
        <a:custGeom>
          <a:avLst/>
          <a:gdLst/>
          <a:ahLst/>
          <a:cxnLst/>
          <a:rect l="0" t="0" r="0" b="0"/>
          <a:pathLst>
            <a:path>
              <a:moveTo>
                <a:pt x="0" y="0"/>
              </a:moveTo>
              <a:lnTo>
                <a:pt x="0" y="701563"/>
              </a:lnTo>
              <a:lnTo>
                <a:pt x="228770" y="7015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C88D9E-1E14-463F-8A5F-0F099E53A75C}">
      <dsp:nvSpPr>
        <dsp:cNvPr id="0" name=""/>
        <dsp:cNvSpPr/>
      </dsp:nvSpPr>
      <dsp:spPr>
        <a:xfrm>
          <a:off x="2563028" y="1956692"/>
          <a:ext cx="91440" cy="320279"/>
        </a:xfrm>
        <a:custGeom>
          <a:avLst/>
          <a:gdLst/>
          <a:ahLst/>
          <a:cxnLst/>
          <a:rect l="0" t="0" r="0" b="0"/>
          <a:pathLst>
            <a:path>
              <a:moveTo>
                <a:pt x="45720" y="0"/>
              </a:moveTo>
              <a:lnTo>
                <a:pt x="45720" y="3202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FF7EA-6290-4B49-9609-335936BD7895}">
      <dsp:nvSpPr>
        <dsp:cNvPr id="0" name=""/>
        <dsp:cNvSpPr/>
      </dsp:nvSpPr>
      <dsp:spPr>
        <a:xfrm>
          <a:off x="2608748" y="873843"/>
          <a:ext cx="1845418" cy="320279"/>
        </a:xfrm>
        <a:custGeom>
          <a:avLst/>
          <a:gdLst/>
          <a:ahLst/>
          <a:cxnLst/>
          <a:rect l="0" t="0" r="0" b="0"/>
          <a:pathLst>
            <a:path>
              <a:moveTo>
                <a:pt x="1845418" y="0"/>
              </a:moveTo>
              <a:lnTo>
                <a:pt x="1845418" y="160139"/>
              </a:lnTo>
              <a:lnTo>
                <a:pt x="0" y="160139"/>
              </a:lnTo>
              <a:lnTo>
                <a:pt x="0" y="3202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A9B298-661D-4CE0-A683-0946AE0AA80E}">
      <dsp:nvSpPr>
        <dsp:cNvPr id="0" name=""/>
        <dsp:cNvSpPr/>
      </dsp:nvSpPr>
      <dsp:spPr>
        <a:xfrm>
          <a:off x="763330" y="873843"/>
          <a:ext cx="3690836" cy="320279"/>
        </a:xfrm>
        <a:custGeom>
          <a:avLst/>
          <a:gdLst/>
          <a:ahLst/>
          <a:cxnLst/>
          <a:rect l="0" t="0" r="0" b="0"/>
          <a:pathLst>
            <a:path>
              <a:moveTo>
                <a:pt x="3690836" y="0"/>
              </a:moveTo>
              <a:lnTo>
                <a:pt x="3690836" y="160139"/>
              </a:lnTo>
              <a:lnTo>
                <a:pt x="0" y="160139"/>
              </a:lnTo>
              <a:lnTo>
                <a:pt x="0" y="3202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5E6931-137C-4DE1-8BD1-E83271F449A3}">
      <dsp:nvSpPr>
        <dsp:cNvPr id="0" name=""/>
        <dsp:cNvSpPr/>
      </dsp:nvSpPr>
      <dsp:spPr>
        <a:xfrm>
          <a:off x="3691597" y="111274"/>
          <a:ext cx="1525138" cy="762569"/>
        </a:xfrm>
        <a:prstGeom prst="rect">
          <a:avLst/>
        </a:prstGeom>
        <a:solidFill>
          <a:srgbClr val="2236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noFill/>
            </a:ln>
            <a:solidFill>
              <a:schemeClr val="bg1"/>
            </a:solidFill>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Rekt</a:t>
          </a:r>
          <a:r>
            <a:rPr kumimoji="0" lang="tr-TR" altLang="tr-TR" sz="1000" b="0" i="0" u="none" strike="noStrike" kern="1200" cap="none" normalizeH="0" baseline="0" dirty="0">
              <a:ln>
                <a:noFill/>
              </a:ln>
              <a:solidFill>
                <a:schemeClr val="bg1"/>
              </a:solidFill>
              <a:effectLst/>
              <a:latin typeface="Arial" panose="020B0604020202020204" pitchFamily="34" charset="0"/>
            </a:rPr>
            <a:t>ö</a:t>
          </a:r>
          <a:r>
            <a:rPr kumimoji="0" lang="tr-TR" altLang="tr-TR" sz="1000" b="0" i="0" u="none" strike="noStrike" kern="1200" cap="none" normalizeH="0" baseline="0" dirty="0">
              <a:ln>
                <a:noFill/>
              </a:ln>
              <a:solidFill>
                <a:schemeClr val="bg1"/>
              </a:solidFill>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noFill/>
            </a:ln>
            <a:solidFill>
              <a:schemeClr val="bg1"/>
            </a:solidFill>
            <a:effectLst/>
            <a:latin typeface="Comic Sans MS" panose="030F0702030302020204" pitchFamily="66" charset="0"/>
          </a:endParaRPr>
        </a:p>
      </dsp:txBody>
      <dsp:txXfrm>
        <a:off x="3691597" y="111274"/>
        <a:ext cx="1525138" cy="762569"/>
      </dsp:txXfrm>
    </dsp:sp>
    <dsp:sp modelId="{672B6CBB-7D97-4594-B712-CB7EA83D0728}">
      <dsp:nvSpPr>
        <dsp:cNvPr id="0" name=""/>
        <dsp:cNvSpPr/>
      </dsp:nvSpPr>
      <dsp:spPr>
        <a:xfrm>
          <a:off x="761" y="1194122"/>
          <a:ext cx="1525138" cy="762569"/>
        </a:xfrm>
        <a:prstGeom prst="rect">
          <a:avLst/>
        </a:prstGeom>
        <a:solidFill>
          <a:srgbClr val="2236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Enstit</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(Enstit</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 Müdürü)</a:t>
          </a:r>
        </a:p>
      </dsp:txBody>
      <dsp:txXfrm>
        <a:off x="761" y="1194122"/>
        <a:ext cx="1525138" cy="762569"/>
      </dsp:txXfrm>
    </dsp:sp>
    <dsp:sp modelId="{8AEAA79B-4052-48E2-BA4D-A7D76FE2C743}">
      <dsp:nvSpPr>
        <dsp:cNvPr id="0" name=""/>
        <dsp:cNvSpPr/>
      </dsp:nvSpPr>
      <dsp:spPr>
        <a:xfrm>
          <a:off x="1846179" y="1194122"/>
          <a:ext cx="1525138" cy="762569"/>
        </a:xfrm>
        <a:prstGeom prst="rect">
          <a:avLst/>
        </a:prstGeom>
        <a:solidFill>
          <a:srgbClr val="2236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noFill/>
            </a:ln>
            <a:solidFill>
              <a:schemeClr val="bg1"/>
            </a:solidFill>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Fak</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noFill/>
            </a:ln>
            <a:solidFill>
              <a:schemeClr val="bg1"/>
            </a:solidFill>
            <a:effectLst/>
            <a:latin typeface="Comic Sans MS" panose="030F0702030302020204" pitchFamily="66" charset="0"/>
          </a:endParaRPr>
        </a:p>
      </dsp:txBody>
      <dsp:txXfrm>
        <a:off x="1846179" y="1194122"/>
        <a:ext cx="1525138" cy="762569"/>
      </dsp:txXfrm>
    </dsp:sp>
    <dsp:sp modelId="{88FD214F-1B00-41D6-AF72-62A413106EB2}">
      <dsp:nvSpPr>
        <dsp:cNvPr id="0" name=""/>
        <dsp:cNvSpPr/>
      </dsp:nvSpPr>
      <dsp:spPr>
        <a:xfrm>
          <a:off x="1846179" y="2276971"/>
          <a:ext cx="1525138" cy="762569"/>
        </a:xfrm>
        <a:prstGeom prst="rect">
          <a:avLst/>
        </a:prstGeom>
        <a:solidFill>
          <a:srgbClr val="2236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noFill/>
            </a:ln>
            <a:solidFill>
              <a:schemeClr val="bg1"/>
            </a:solidFill>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B</a:t>
          </a:r>
          <a:r>
            <a:rPr kumimoji="0" lang="tr-TR" altLang="tr-TR" sz="1000" b="0" i="0" u="none" strike="noStrike" kern="1200" cap="none" normalizeH="0" baseline="0" dirty="0">
              <a:ln>
                <a:noFill/>
              </a:ln>
              <a:solidFill>
                <a:schemeClr val="bg1"/>
              </a:solidFill>
              <a:effectLst/>
              <a:latin typeface="Arial" panose="020B0604020202020204" pitchFamily="34" charset="0"/>
            </a:rPr>
            <a:t>ö</a:t>
          </a:r>
          <a:r>
            <a:rPr kumimoji="0" lang="tr-TR" altLang="tr-TR" sz="1000" b="0" i="0" u="none" strike="noStrike" kern="1200" cap="none" normalizeH="0" baseline="0" dirty="0">
              <a:ln>
                <a:noFill/>
              </a:ln>
              <a:solidFill>
                <a:schemeClr val="bg1"/>
              </a:solidFill>
              <a:effectLst/>
              <a:latin typeface="Comic Sans MS" panose="030F0702030302020204" pitchFamily="66" charset="0"/>
            </a:rPr>
            <a:t>l</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B</a:t>
          </a:r>
          <a:r>
            <a:rPr kumimoji="0" lang="tr-TR" altLang="tr-TR" sz="1000" b="0" i="0" u="none" strike="noStrike" kern="1200" cap="none" normalizeH="0" baseline="0" dirty="0">
              <a:ln>
                <a:noFill/>
              </a:ln>
              <a:solidFill>
                <a:schemeClr val="bg1"/>
              </a:solidFill>
              <a:effectLst/>
              <a:latin typeface="Arial" panose="020B0604020202020204" pitchFamily="34" charset="0"/>
            </a:rPr>
            <a:t>ö</a:t>
          </a:r>
          <a:r>
            <a:rPr kumimoji="0" lang="tr-TR" altLang="tr-TR" sz="1000" b="0" i="0" u="none" strike="noStrike" kern="1200" cap="none" normalizeH="0" baseline="0" dirty="0">
              <a:ln>
                <a:noFill/>
              </a:ln>
              <a:solidFill>
                <a:schemeClr val="bg1"/>
              </a:solidFill>
              <a:effectLst/>
              <a:latin typeface="Comic Sans MS" panose="030F0702030302020204" pitchFamily="66" charset="0"/>
            </a:rPr>
            <a:t>l</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noFill/>
            </a:ln>
            <a:solidFill>
              <a:schemeClr val="bg1"/>
            </a:solidFill>
            <a:effectLst/>
            <a:latin typeface="Comic Sans MS" panose="030F0702030302020204" pitchFamily="66" charset="0"/>
          </a:endParaRPr>
        </a:p>
      </dsp:txBody>
      <dsp:txXfrm>
        <a:off x="1846179" y="2276971"/>
        <a:ext cx="1525138" cy="762569"/>
      </dsp:txXfrm>
    </dsp:sp>
    <dsp:sp modelId="{BD851D23-C5A7-4D6F-A9ED-EB9DF4A549FD}">
      <dsp:nvSpPr>
        <dsp:cNvPr id="0" name=""/>
        <dsp:cNvSpPr/>
      </dsp:nvSpPr>
      <dsp:spPr>
        <a:xfrm>
          <a:off x="2227464" y="3359820"/>
          <a:ext cx="1525138" cy="762569"/>
        </a:xfrm>
        <a:prstGeom prst="rect">
          <a:avLst/>
        </a:prstGeom>
        <a:solidFill>
          <a:srgbClr val="2236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noFill/>
            </a:ln>
            <a:solidFill>
              <a:schemeClr val="bg1"/>
            </a:solidFill>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noFill/>
            </a:ln>
            <a:solidFill>
              <a:schemeClr val="bg1"/>
            </a:solidFill>
            <a:effectLst/>
            <a:latin typeface="Comic Sans MS" panose="030F0702030302020204" pitchFamily="66" charset="0"/>
          </a:endParaRPr>
        </a:p>
      </dsp:txBody>
      <dsp:txXfrm>
        <a:off x="2227464" y="3359820"/>
        <a:ext cx="1525138" cy="762569"/>
      </dsp:txXfrm>
    </dsp:sp>
    <dsp:sp modelId="{0F2EBE23-9166-446F-91DE-6AE0E5C36822}">
      <dsp:nvSpPr>
        <dsp:cNvPr id="0" name=""/>
        <dsp:cNvSpPr/>
      </dsp:nvSpPr>
      <dsp:spPr>
        <a:xfrm>
          <a:off x="3691597" y="1194122"/>
          <a:ext cx="1525138" cy="762569"/>
        </a:xfrm>
        <a:prstGeom prst="rect">
          <a:avLst/>
        </a:prstGeom>
        <a:solidFill>
          <a:srgbClr val="2236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(M</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d</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r ve Koordinatör)</a:t>
          </a:r>
        </a:p>
      </dsp:txBody>
      <dsp:txXfrm>
        <a:off x="3691597" y="1194122"/>
        <a:ext cx="1525138" cy="762569"/>
      </dsp:txXfrm>
    </dsp:sp>
    <dsp:sp modelId="{BEEC7953-DB72-4B56-9492-21F4194BA609}">
      <dsp:nvSpPr>
        <dsp:cNvPr id="0" name=""/>
        <dsp:cNvSpPr/>
      </dsp:nvSpPr>
      <dsp:spPr>
        <a:xfrm>
          <a:off x="5537015" y="1194122"/>
          <a:ext cx="1525138" cy="762569"/>
        </a:xfrm>
        <a:prstGeom prst="rect">
          <a:avLst/>
        </a:prstGeom>
        <a:solidFill>
          <a:srgbClr val="2236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Y</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dirty="0">
              <a:ln>
                <a:noFill/>
              </a:ln>
              <a:solidFill>
                <a:schemeClr val="bg1"/>
              </a:solidFill>
              <a:effectLst/>
              <a:latin typeface="Comic Sans MS" panose="030F0702030302020204" pitchFamily="66" charset="0"/>
            </a:rPr>
            <a:t>(M</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d</a:t>
          </a:r>
          <a:r>
            <a:rPr kumimoji="0" lang="tr-TR" altLang="tr-TR" sz="1000" b="0" i="0" u="none" strike="noStrike" kern="1200" cap="none" normalizeH="0" baseline="0" dirty="0">
              <a:ln>
                <a:noFill/>
              </a:ln>
              <a:solidFill>
                <a:schemeClr val="bg1"/>
              </a:solidFill>
              <a:effectLst/>
              <a:latin typeface="Arial" panose="020B0604020202020204" pitchFamily="34" charset="0"/>
            </a:rPr>
            <a:t>ü</a:t>
          </a:r>
          <a:r>
            <a:rPr kumimoji="0" lang="tr-TR" altLang="tr-TR" sz="1000" b="0" i="0" u="none" strike="noStrike" kern="1200" cap="none" normalizeH="0" baseline="0" dirty="0">
              <a:ln>
                <a:noFill/>
              </a:ln>
              <a:solidFill>
                <a:schemeClr val="bg1"/>
              </a:solidFill>
              <a:effectLst/>
              <a:latin typeface="Comic Sans MS" panose="030F0702030302020204" pitchFamily="66" charset="0"/>
            </a:rPr>
            <a:t>r)</a:t>
          </a:r>
        </a:p>
      </dsp:txBody>
      <dsp:txXfrm>
        <a:off x="5537015" y="1194122"/>
        <a:ext cx="1525138" cy="762569"/>
      </dsp:txXfrm>
    </dsp:sp>
    <dsp:sp modelId="{0C62C711-E247-4D92-984A-A18B236E4B79}">
      <dsp:nvSpPr>
        <dsp:cNvPr id="0" name=""/>
        <dsp:cNvSpPr/>
      </dsp:nvSpPr>
      <dsp:spPr>
        <a:xfrm>
          <a:off x="7383195" y="1209328"/>
          <a:ext cx="1525138" cy="762569"/>
        </a:xfrm>
        <a:prstGeom prst="rect">
          <a:avLst/>
        </a:prstGeom>
        <a:solidFill>
          <a:srgbClr val="2236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kumimoji="0" lang="tr-TR" sz="1000" b="0" i="0" u="none" strike="noStrike" kern="1200" cap="none" normalizeH="0" baseline="0" dirty="0">
              <a:ln>
                <a:noFill/>
              </a:ln>
              <a:solidFill>
                <a:schemeClr val="bg1"/>
              </a:solidFill>
              <a:effectLst/>
              <a:latin typeface="Comic Sans MS" panose="030F0702030302020204" pitchFamily="66" charset="0"/>
            </a:rPr>
            <a:t>Meslek Yüksekokulları</a:t>
          </a:r>
        </a:p>
        <a:p>
          <a:pPr marL="0" lvl="0" indent="0" algn="ctr" defTabSz="444500">
            <a:lnSpc>
              <a:spcPct val="90000"/>
            </a:lnSpc>
            <a:spcBef>
              <a:spcPct val="0"/>
            </a:spcBef>
            <a:spcAft>
              <a:spcPct val="35000"/>
            </a:spcAft>
            <a:buNone/>
          </a:pPr>
          <a:r>
            <a:rPr kumimoji="0" lang="tr-TR" sz="1000" b="0" i="0" u="none" strike="noStrike" kern="1200" cap="none" normalizeH="0" baseline="0" dirty="0">
              <a:ln>
                <a:noFill/>
              </a:ln>
              <a:solidFill>
                <a:schemeClr val="bg1"/>
              </a:solidFill>
              <a:effectLst/>
              <a:latin typeface="Comic Sans MS" panose="030F0702030302020204" pitchFamily="66" charset="0"/>
            </a:rPr>
            <a:t>(Müdür)</a:t>
          </a:r>
        </a:p>
      </dsp:txBody>
      <dsp:txXfrm>
        <a:off x="7383195" y="1209328"/>
        <a:ext cx="1525138" cy="762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AFBFA-34ED-4D98-849B-C4DBEADD5E36}">
      <dsp:nvSpPr>
        <dsp:cNvPr id="0" name=""/>
        <dsp:cNvSpPr/>
      </dsp:nvSpPr>
      <dsp:spPr>
        <a:xfrm>
          <a:off x="3963164" y="1215814"/>
          <a:ext cx="2315866" cy="490452"/>
        </a:xfrm>
        <a:custGeom>
          <a:avLst/>
          <a:gdLst/>
          <a:ahLst/>
          <a:cxnLst/>
          <a:rect l="0" t="0" r="0" b="0"/>
          <a:pathLst>
            <a:path>
              <a:moveTo>
                <a:pt x="0" y="0"/>
              </a:moveTo>
              <a:lnTo>
                <a:pt x="0" y="314886"/>
              </a:lnTo>
              <a:lnTo>
                <a:pt x="2315866" y="314886"/>
              </a:lnTo>
              <a:lnTo>
                <a:pt x="2315866" y="490452"/>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983451" y="1215814"/>
          <a:ext cx="1979713" cy="505688"/>
        </a:xfrm>
        <a:custGeom>
          <a:avLst/>
          <a:gdLst/>
          <a:ahLst/>
          <a:cxnLst/>
          <a:rect l="0" t="0" r="0" b="0"/>
          <a:pathLst>
            <a:path>
              <a:moveTo>
                <a:pt x="1979713" y="0"/>
              </a:moveTo>
              <a:lnTo>
                <a:pt x="1979713" y="330121"/>
              </a:lnTo>
              <a:lnTo>
                <a:pt x="0" y="330121"/>
              </a:lnTo>
              <a:lnTo>
                <a:pt x="0" y="505688"/>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023233" y="829"/>
          <a:ext cx="3879862" cy="1214984"/>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233807" y="200875"/>
          <a:ext cx="3879862" cy="1214984"/>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Bülent ŞENGÖRÜR</a:t>
          </a:r>
        </a:p>
      </dsp:txBody>
      <dsp:txXfrm>
        <a:off x="2269393" y="236461"/>
        <a:ext cx="3808690" cy="1143812"/>
      </dsp:txXfrm>
    </dsp:sp>
    <dsp:sp modelId="{9B2645A0-4323-45E6-A1A0-C5BE84282623}">
      <dsp:nvSpPr>
        <dsp:cNvPr id="0" name=""/>
        <dsp:cNvSpPr/>
      </dsp:nvSpPr>
      <dsp:spPr>
        <a:xfrm>
          <a:off x="364495" y="1721502"/>
          <a:ext cx="3237912" cy="1047370"/>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575069" y="1921547"/>
          <a:ext cx="3237912" cy="1047370"/>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 YARDIMCISI</a:t>
          </a:r>
        </a:p>
        <a:p>
          <a:pPr marL="0" lvl="0" indent="0" algn="ctr" defTabSz="711200">
            <a:lnSpc>
              <a:spcPct val="90000"/>
            </a:lnSpc>
            <a:spcBef>
              <a:spcPct val="0"/>
            </a:spcBef>
            <a:spcAft>
              <a:spcPct val="35000"/>
            </a:spcAft>
            <a:buNone/>
          </a:pPr>
          <a:r>
            <a:rPr lang="tr-TR" sz="1600" kern="1200" dirty="0"/>
            <a:t>Prof. Dr. </a:t>
          </a:r>
          <a:r>
            <a:rPr lang="tr-TR" sz="1600" kern="1200" dirty="0" err="1"/>
            <a:t>Neziha</a:t>
          </a:r>
          <a:r>
            <a:rPr lang="tr-TR" sz="1600" kern="1200" dirty="0"/>
            <a:t> MUSAOĞLU</a:t>
          </a:r>
        </a:p>
      </dsp:txBody>
      <dsp:txXfrm>
        <a:off x="605745" y="1952223"/>
        <a:ext cx="3176560" cy="986018"/>
      </dsp:txXfrm>
    </dsp:sp>
    <dsp:sp modelId="{CE910764-CDE1-43AE-A1C3-FA3C3215860C}">
      <dsp:nvSpPr>
        <dsp:cNvPr id="0" name=""/>
        <dsp:cNvSpPr/>
      </dsp:nvSpPr>
      <dsp:spPr>
        <a:xfrm>
          <a:off x="4631732" y="1706267"/>
          <a:ext cx="3294597" cy="1056468"/>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64F7C6-593F-4AA2-9123-F0B2BEFB53C2}">
      <dsp:nvSpPr>
        <dsp:cNvPr id="0" name=""/>
        <dsp:cNvSpPr/>
      </dsp:nvSpPr>
      <dsp:spPr>
        <a:xfrm>
          <a:off x="4842306" y="1906312"/>
          <a:ext cx="3294597" cy="1056468"/>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i="0" kern="1200" dirty="0"/>
            <a:t>REKTÖR YARDIMCISI</a:t>
          </a:r>
        </a:p>
        <a:p>
          <a:pPr marL="0" lvl="0" indent="0" algn="ctr" defTabSz="711200">
            <a:lnSpc>
              <a:spcPct val="90000"/>
            </a:lnSpc>
            <a:spcBef>
              <a:spcPct val="0"/>
            </a:spcBef>
            <a:spcAft>
              <a:spcPct val="35000"/>
            </a:spcAft>
            <a:buNone/>
          </a:pPr>
          <a:r>
            <a:rPr lang="tr-TR" sz="1600" b="0" i="0" kern="1200" dirty="0"/>
            <a:t>Prof. Dr. Meryem ÇAMUR</a:t>
          </a:r>
          <a:endParaRPr lang="tr-TR" sz="1600" kern="1200" dirty="0"/>
        </a:p>
      </dsp:txBody>
      <dsp:txXfrm>
        <a:off x="4873249" y="1937255"/>
        <a:ext cx="3232711" cy="9945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744089" y="420"/>
          <a:ext cx="2885617" cy="99652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918458" y="166071"/>
          <a:ext cx="2885617" cy="996523"/>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600" b="1" kern="1200" dirty="0"/>
            <a:t>GENEL SEKRETER</a:t>
          </a:r>
        </a:p>
        <a:p>
          <a:pPr lvl="0" algn="ctr" defTabSz="488950">
            <a:lnSpc>
              <a:spcPct val="90000"/>
            </a:lnSpc>
            <a:spcBef>
              <a:spcPct val="0"/>
            </a:spcBef>
            <a:spcAft>
              <a:spcPct val="35000"/>
            </a:spcAft>
            <a:buNone/>
          </a:pPr>
          <a:r>
            <a:rPr lang="tr-TR" sz="1600" kern="1200" dirty="0"/>
            <a:t>Ergün ERBAY</a:t>
          </a:r>
        </a:p>
      </dsp:txBody>
      <dsp:txXfrm>
        <a:off x="947645" y="195258"/>
        <a:ext cx="2827243" cy="9381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AE8A4-D233-483B-8ECB-0B45185BB783}">
      <dsp:nvSpPr>
        <dsp:cNvPr id="0" name=""/>
        <dsp:cNvSpPr/>
      </dsp:nvSpPr>
      <dsp:spPr>
        <a:xfrm>
          <a:off x="1684304" y="844881"/>
          <a:ext cx="5632765" cy="5632765"/>
        </a:xfrm>
        <a:prstGeom prst="blockArc">
          <a:avLst>
            <a:gd name="adj1" fmla="val 9000000"/>
            <a:gd name="adj2" fmla="val 16200000"/>
            <a:gd name="adj3" fmla="val 4642"/>
          </a:avLst>
        </a:prstGeom>
        <a:solidFill>
          <a:schemeClr val="accent3">
            <a:hueOff val="11250264"/>
            <a:satOff val="-16880"/>
            <a:lumOff val="-274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B6596FF-F38A-4A67-AB02-020FFF1CE5FB}">
      <dsp:nvSpPr>
        <dsp:cNvPr id="0" name=""/>
        <dsp:cNvSpPr/>
      </dsp:nvSpPr>
      <dsp:spPr>
        <a:xfrm>
          <a:off x="1684304" y="844881"/>
          <a:ext cx="5632765" cy="5632765"/>
        </a:xfrm>
        <a:prstGeom prst="blockArc">
          <a:avLst>
            <a:gd name="adj1" fmla="val 1800000"/>
            <a:gd name="adj2" fmla="val 9000000"/>
            <a:gd name="adj3" fmla="val 4642"/>
          </a:avLst>
        </a:prstGeom>
        <a:solidFill>
          <a:schemeClr val="accent3">
            <a:hueOff val="5625132"/>
            <a:satOff val="-8440"/>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F714FE-31C5-45D9-A626-89FE3E9EFF60}">
      <dsp:nvSpPr>
        <dsp:cNvPr id="0" name=""/>
        <dsp:cNvSpPr/>
      </dsp:nvSpPr>
      <dsp:spPr>
        <a:xfrm>
          <a:off x="1684304" y="844881"/>
          <a:ext cx="5632765" cy="5632765"/>
        </a:xfrm>
        <a:prstGeom prst="blockArc">
          <a:avLst>
            <a:gd name="adj1" fmla="val 16200000"/>
            <a:gd name="adj2" fmla="val 1800000"/>
            <a:gd name="adj3" fmla="val 4642"/>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537B7E6-692F-4133-B966-08B103D5B47D}">
      <dsp:nvSpPr>
        <dsp:cNvPr id="0" name=""/>
        <dsp:cNvSpPr/>
      </dsp:nvSpPr>
      <dsp:spPr>
        <a:xfrm>
          <a:off x="2650113" y="2364226"/>
          <a:ext cx="3701147" cy="259407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kern="1200" dirty="0"/>
            <a:t>ÖĞRENCİ İŞLERİ DAİRE BAŞKANLIĞI</a:t>
          </a:r>
        </a:p>
      </dsp:txBody>
      <dsp:txXfrm>
        <a:off x="3192133" y="2744119"/>
        <a:ext cx="2617107" cy="1834288"/>
      </dsp:txXfrm>
    </dsp:sp>
    <dsp:sp modelId="{6CC5F8F7-8CAA-4E8E-9730-DD811F784555}">
      <dsp:nvSpPr>
        <dsp:cNvPr id="0" name=""/>
        <dsp:cNvSpPr/>
      </dsp:nvSpPr>
      <dsp:spPr>
        <a:xfrm>
          <a:off x="3592760" y="2325"/>
          <a:ext cx="1815851" cy="1815851"/>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tr-TR" sz="2000" kern="1200" dirty="0"/>
            <a:t>Büro </a:t>
          </a:r>
        </a:p>
        <a:p>
          <a:pPr marL="0" lvl="0" indent="0" algn="ctr" defTabSz="889000">
            <a:lnSpc>
              <a:spcPct val="90000"/>
            </a:lnSpc>
            <a:spcBef>
              <a:spcPct val="0"/>
            </a:spcBef>
            <a:spcAft>
              <a:spcPts val="0"/>
            </a:spcAft>
            <a:buNone/>
          </a:pPr>
          <a:r>
            <a:rPr lang="tr-TR" sz="2000" kern="1200" dirty="0"/>
            <a:t>Hizmetleri</a:t>
          </a:r>
        </a:p>
      </dsp:txBody>
      <dsp:txXfrm>
        <a:off x="3858685" y="268250"/>
        <a:ext cx="1284001" cy="1284001"/>
      </dsp:txXfrm>
    </dsp:sp>
    <dsp:sp modelId="{C6833767-4867-491E-9C69-BD229955EDD2}">
      <dsp:nvSpPr>
        <dsp:cNvPr id="0" name=""/>
        <dsp:cNvSpPr/>
      </dsp:nvSpPr>
      <dsp:spPr>
        <a:xfrm>
          <a:off x="5832581" y="4128844"/>
          <a:ext cx="2101104" cy="1815851"/>
        </a:xfrm>
        <a:prstGeom prst="ellipse">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tr-TR" sz="2000" kern="1200" dirty="0"/>
            <a:t>Öğrenci Bilgi Sistemi (ÖBS)</a:t>
          </a:r>
        </a:p>
        <a:p>
          <a:pPr marL="0" lvl="0" indent="0" algn="ctr" defTabSz="889000">
            <a:lnSpc>
              <a:spcPct val="90000"/>
            </a:lnSpc>
            <a:spcBef>
              <a:spcPct val="0"/>
            </a:spcBef>
            <a:spcAft>
              <a:spcPts val="0"/>
            </a:spcAft>
            <a:buNone/>
          </a:pPr>
          <a:r>
            <a:rPr lang="tr-TR" sz="2000" kern="1200" dirty="0"/>
            <a:t>Hizmetleri</a:t>
          </a:r>
        </a:p>
      </dsp:txBody>
      <dsp:txXfrm>
        <a:off x="6140281" y="4394769"/>
        <a:ext cx="1485704" cy="1284001"/>
      </dsp:txXfrm>
    </dsp:sp>
    <dsp:sp modelId="{FC74E827-0C68-47BF-8149-6DCED1A76E0A}">
      <dsp:nvSpPr>
        <dsp:cNvPr id="0" name=""/>
        <dsp:cNvSpPr/>
      </dsp:nvSpPr>
      <dsp:spPr>
        <a:xfrm>
          <a:off x="1210314" y="4128844"/>
          <a:ext cx="1815851" cy="1815851"/>
        </a:xfrm>
        <a:prstGeom prst="ellipse">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tr-TR" sz="2000" kern="1200" dirty="0"/>
            <a:t>İnternet Sitesi Hizmetleri</a:t>
          </a:r>
        </a:p>
      </dsp:txBody>
      <dsp:txXfrm>
        <a:off x="1476239" y="4394769"/>
        <a:ext cx="1284001" cy="1284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28F59-348E-4F0B-83A1-BDE6D9F5A2DB}">
      <dsp:nvSpPr>
        <dsp:cNvPr id="0" name=""/>
        <dsp:cNvSpPr/>
      </dsp:nvSpPr>
      <dsp:spPr>
        <a:xfrm>
          <a:off x="2584"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MÜZİK</a:t>
          </a:r>
        </a:p>
      </dsp:txBody>
      <dsp:txXfrm>
        <a:off x="72545" y="346919"/>
        <a:ext cx="1259276" cy="769558"/>
      </dsp:txXfrm>
    </dsp:sp>
    <dsp:sp modelId="{DC5C237A-9D90-480C-87AD-B984FC72D42B}">
      <dsp:nvSpPr>
        <dsp:cNvPr id="0" name=""/>
        <dsp:cNvSpPr/>
      </dsp:nvSpPr>
      <dsp:spPr>
        <a:xfrm>
          <a:off x="1541702"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TİYATRO</a:t>
          </a:r>
        </a:p>
      </dsp:txBody>
      <dsp:txXfrm>
        <a:off x="1611663" y="346919"/>
        <a:ext cx="1259276" cy="769558"/>
      </dsp:txXfrm>
    </dsp:sp>
    <dsp:sp modelId="{7857F07C-C148-48D8-9F62-FA31C721BF99}">
      <dsp:nvSpPr>
        <dsp:cNvPr id="0" name=""/>
        <dsp:cNvSpPr/>
      </dsp:nvSpPr>
      <dsp:spPr>
        <a:xfrm>
          <a:off x="3080820"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DANS</a:t>
          </a:r>
        </a:p>
      </dsp:txBody>
      <dsp:txXfrm>
        <a:off x="3150781" y="346919"/>
        <a:ext cx="1259276" cy="769558"/>
      </dsp:txXfrm>
    </dsp:sp>
    <dsp:sp modelId="{F6A8BFA9-8790-4F39-9A4F-32D66710FAE5}">
      <dsp:nvSpPr>
        <dsp:cNvPr id="0" name=""/>
        <dsp:cNvSpPr/>
      </dsp:nvSpPr>
      <dsp:spPr>
        <a:xfrm>
          <a:off x="4619939"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EŞLİ DANS</a:t>
          </a:r>
        </a:p>
      </dsp:txBody>
      <dsp:txXfrm>
        <a:off x="4689900" y="346919"/>
        <a:ext cx="1259276" cy="769558"/>
      </dsp:txXfrm>
    </dsp:sp>
    <dsp:sp modelId="{2AFF11AF-FE91-4427-B339-61BAFC402832}">
      <dsp:nvSpPr>
        <dsp:cNvPr id="0" name=""/>
        <dsp:cNvSpPr/>
      </dsp:nvSpPr>
      <dsp:spPr>
        <a:xfrm>
          <a:off x="6159057"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DOĞA SPORLARI ve DAĞCILIK</a:t>
          </a:r>
        </a:p>
      </dsp:txBody>
      <dsp:txXfrm>
        <a:off x="6229018" y="346919"/>
        <a:ext cx="1259276" cy="769558"/>
      </dsp:txXfrm>
    </dsp:sp>
    <dsp:sp modelId="{5A29E123-61E8-408E-B289-2DDFD971D33F}">
      <dsp:nvSpPr>
        <dsp:cNvPr id="0" name=""/>
        <dsp:cNvSpPr/>
      </dsp:nvSpPr>
      <dsp:spPr>
        <a:xfrm>
          <a:off x="2584"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tr-TR" sz="1200" kern="1200" dirty="0"/>
        </a:p>
        <a:p>
          <a:pPr marL="0" lvl="0" indent="0" algn="ctr" defTabSz="533400">
            <a:lnSpc>
              <a:spcPct val="90000"/>
            </a:lnSpc>
            <a:spcBef>
              <a:spcPct val="0"/>
            </a:spcBef>
            <a:spcAft>
              <a:spcPct val="35000"/>
            </a:spcAft>
            <a:buNone/>
          </a:pPr>
          <a:r>
            <a:rPr lang="tr-TR" sz="1200" kern="1200" dirty="0"/>
            <a:t>ULTRAASLAN</a:t>
          </a:r>
        </a:p>
        <a:p>
          <a:pPr marL="114300" lvl="1" indent="-114300" algn="l" defTabSz="533400">
            <a:lnSpc>
              <a:spcPct val="90000"/>
            </a:lnSpc>
            <a:spcBef>
              <a:spcPct val="0"/>
            </a:spcBef>
            <a:spcAft>
              <a:spcPct val="15000"/>
            </a:spcAft>
            <a:buChar char="•"/>
          </a:pPr>
          <a:endParaRPr lang="tr-TR" sz="1200" kern="1200" dirty="0"/>
        </a:p>
      </dsp:txBody>
      <dsp:txXfrm>
        <a:off x="72545" y="1326358"/>
        <a:ext cx="1259276" cy="769558"/>
      </dsp:txXfrm>
    </dsp:sp>
    <dsp:sp modelId="{D5A997C0-8352-473F-B88C-C24A8D32B659}">
      <dsp:nvSpPr>
        <dsp:cNvPr id="0" name=""/>
        <dsp:cNvSpPr/>
      </dsp:nvSpPr>
      <dsp:spPr>
        <a:xfrm>
          <a:off x="1541702"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ATATÜRKÇÜ DÜŞÜNCE</a:t>
          </a:r>
        </a:p>
      </dsp:txBody>
      <dsp:txXfrm>
        <a:off x="1611663" y="1326358"/>
        <a:ext cx="1259276" cy="769558"/>
      </dsp:txXfrm>
    </dsp:sp>
    <dsp:sp modelId="{0B2372D0-CF0D-4D06-8FED-071C46599C2B}">
      <dsp:nvSpPr>
        <dsp:cNvPr id="0" name=""/>
        <dsp:cNvSpPr/>
      </dsp:nvSpPr>
      <dsp:spPr>
        <a:xfrm>
          <a:off x="3080820"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UNİGFB</a:t>
          </a:r>
        </a:p>
      </dsp:txBody>
      <dsp:txXfrm>
        <a:off x="3150781" y="1326358"/>
        <a:ext cx="1259276" cy="769558"/>
      </dsp:txXfrm>
    </dsp:sp>
    <dsp:sp modelId="{36198944-2C90-4353-8AFD-3698A2D0B847}">
      <dsp:nvSpPr>
        <dsp:cNvPr id="0" name=""/>
        <dsp:cNvSpPr/>
      </dsp:nvSpPr>
      <dsp:spPr>
        <a:xfrm>
          <a:off x="4619939"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tr-TR" sz="1200" kern="1200" dirty="0"/>
        </a:p>
        <a:p>
          <a:pPr marL="0" lvl="0" indent="0" algn="ctr" defTabSz="533400">
            <a:lnSpc>
              <a:spcPct val="90000"/>
            </a:lnSpc>
            <a:spcBef>
              <a:spcPct val="0"/>
            </a:spcBef>
            <a:spcAft>
              <a:spcPct val="35000"/>
            </a:spcAft>
            <a:buNone/>
          </a:pPr>
          <a:r>
            <a:rPr lang="tr-TR" sz="1200" kern="1200" dirty="0"/>
            <a:t>FOTOĞRAFÇILIK</a:t>
          </a:r>
        </a:p>
        <a:p>
          <a:pPr marL="114300" lvl="1" indent="-114300" algn="l" defTabSz="533400">
            <a:lnSpc>
              <a:spcPct val="90000"/>
            </a:lnSpc>
            <a:spcBef>
              <a:spcPct val="0"/>
            </a:spcBef>
            <a:spcAft>
              <a:spcPct val="15000"/>
            </a:spcAft>
            <a:buChar char="•"/>
          </a:pPr>
          <a:endParaRPr lang="tr-TR" sz="1200" kern="1200" dirty="0"/>
        </a:p>
      </dsp:txBody>
      <dsp:txXfrm>
        <a:off x="4689900" y="1326358"/>
        <a:ext cx="1259276" cy="769558"/>
      </dsp:txXfrm>
    </dsp:sp>
    <dsp:sp modelId="{B7692C5B-07E6-4519-AF64-437C02E838C8}">
      <dsp:nvSpPr>
        <dsp:cNvPr id="0" name=""/>
        <dsp:cNvSpPr/>
      </dsp:nvSpPr>
      <dsp:spPr>
        <a:xfrm>
          <a:off x="6159057"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GENÇ TEMA</a:t>
          </a:r>
        </a:p>
      </dsp:txBody>
      <dsp:txXfrm>
        <a:off x="6229018" y="1326358"/>
        <a:ext cx="1259276" cy="769558"/>
      </dsp:txXfrm>
    </dsp:sp>
    <dsp:sp modelId="{CA0F92A0-E9F6-47B4-A932-C402CCDACD89}">
      <dsp:nvSpPr>
        <dsp:cNvPr id="0" name=""/>
        <dsp:cNvSpPr/>
      </dsp:nvSpPr>
      <dsp:spPr>
        <a:xfrm>
          <a:off x="2584"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ÇEVİRİ</a:t>
          </a:r>
        </a:p>
      </dsp:txBody>
      <dsp:txXfrm>
        <a:off x="72545" y="2305797"/>
        <a:ext cx="1259276" cy="769558"/>
      </dsp:txXfrm>
    </dsp:sp>
    <dsp:sp modelId="{3EB142FA-8D49-4030-92D6-5CE8E7DB2AD4}">
      <dsp:nvSpPr>
        <dsp:cNvPr id="0" name=""/>
        <dsp:cNvSpPr/>
      </dsp:nvSpPr>
      <dsp:spPr>
        <a:xfrm>
          <a:off x="1541702"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ANADOLU GENÇLİK</a:t>
          </a:r>
        </a:p>
      </dsp:txBody>
      <dsp:txXfrm>
        <a:off x="1611663" y="2305797"/>
        <a:ext cx="1259276" cy="769558"/>
      </dsp:txXfrm>
    </dsp:sp>
    <dsp:sp modelId="{99074606-5F4E-432D-9320-F1966842F5FA}">
      <dsp:nvSpPr>
        <dsp:cNvPr id="0" name=""/>
        <dsp:cNvSpPr/>
      </dsp:nvSpPr>
      <dsp:spPr>
        <a:xfrm>
          <a:off x="3080820"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GENÇ KIZILAY</a:t>
          </a:r>
        </a:p>
      </dsp:txBody>
      <dsp:txXfrm>
        <a:off x="3150781" y="2305797"/>
        <a:ext cx="1259276" cy="769558"/>
      </dsp:txXfrm>
    </dsp:sp>
    <dsp:sp modelId="{D9C710D0-3A00-4926-BB15-4253B89AE86E}">
      <dsp:nvSpPr>
        <dsp:cNvPr id="0" name=""/>
        <dsp:cNvSpPr/>
      </dsp:nvSpPr>
      <dsp:spPr>
        <a:xfrm>
          <a:off x="4619939"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ŞİİR</a:t>
          </a:r>
        </a:p>
      </dsp:txBody>
      <dsp:txXfrm>
        <a:off x="4689900" y="2305797"/>
        <a:ext cx="1259276" cy="769558"/>
      </dsp:txXfrm>
    </dsp:sp>
    <dsp:sp modelId="{E508AD63-94BB-426F-8B8A-C0A91AC71945}">
      <dsp:nvSpPr>
        <dsp:cNvPr id="0" name=""/>
        <dsp:cNvSpPr/>
      </dsp:nvSpPr>
      <dsp:spPr>
        <a:xfrm>
          <a:off x="6159057"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TOPLUMSAL ARAŞTIRMALAR</a:t>
          </a:r>
        </a:p>
      </dsp:txBody>
      <dsp:txXfrm>
        <a:off x="6229018" y="2305797"/>
        <a:ext cx="1259276" cy="769558"/>
      </dsp:txXfrm>
    </dsp:sp>
    <dsp:sp modelId="{F6D26A2E-DEE8-4164-A65B-58607BD40605}">
      <dsp:nvSpPr>
        <dsp:cNvPr id="0" name=""/>
        <dsp:cNvSpPr/>
      </dsp:nvSpPr>
      <dsp:spPr>
        <a:xfrm>
          <a:off x="2584"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BESLENME</a:t>
          </a:r>
        </a:p>
      </dsp:txBody>
      <dsp:txXfrm>
        <a:off x="72545" y="3285236"/>
        <a:ext cx="1259276" cy="769558"/>
      </dsp:txXfrm>
    </dsp:sp>
    <dsp:sp modelId="{0B895CB6-3144-4E25-9CDF-9E31773773F4}">
      <dsp:nvSpPr>
        <dsp:cNvPr id="0" name=""/>
        <dsp:cNvSpPr/>
      </dsp:nvSpPr>
      <dsp:spPr>
        <a:xfrm>
          <a:off x="1541702"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TRABZONSPORLU GENÇLER</a:t>
          </a:r>
        </a:p>
      </dsp:txBody>
      <dsp:txXfrm>
        <a:off x="1611663" y="3285236"/>
        <a:ext cx="1259276" cy="769558"/>
      </dsp:txXfrm>
    </dsp:sp>
    <dsp:sp modelId="{D4B29CB6-9AE2-4EEA-B86B-30A73EBC1B5E}">
      <dsp:nvSpPr>
        <dsp:cNvPr id="0" name=""/>
        <dsp:cNvSpPr/>
      </dsp:nvSpPr>
      <dsp:spPr>
        <a:xfrm>
          <a:off x="3080820"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BEŞİKTAŞ</a:t>
          </a:r>
        </a:p>
      </dsp:txBody>
      <dsp:txXfrm>
        <a:off x="3150781" y="3285236"/>
        <a:ext cx="1259276" cy="769558"/>
      </dsp:txXfrm>
    </dsp:sp>
    <dsp:sp modelId="{57AD8849-2492-4B3E-8120-CB0C09C535BC}">
      <dsp:nvSpPr>
        <dsp:cNvPr id="0" name=""/>
        <dsp:cNvSpPr/>
      </dsp:nvSpPr>
      <dsp:spPr>
        <a:xfrm>
          <a:off x="4619939"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DAMLA</a:t>
          </a:r>
        </a:p>
      </dsp:txBody>
      <dsp:txXfrm>
        <a:off x="4689900" y="3285236"/>
        <a:ext cx="1259276" cy="769558"/>
      </dsp:txXfrm>
    </dsp:sp>
    <dsp:sp modelId="{78C98153-6F45-4F5B-93BD-D60306EC9DD8}">
      <dsp:nvSpPr>
        <dsp:cNvPr id="0" name=""/>
        <dsp:cNvSpPr/>
      </dsp:nvSpPr>
      <dsp:spPr>
        <a:xfrm>
          <a:off x="6159057"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İLAHİYAT</a:t>
          </a:r>
        </a:p>
      </dsp:txBody>
      <dsp:txXfrm>
        <a:off x="6229018" y="3285236"/>
        <a:ext cx="1259276" cy="769558"/>
      </dsp:txXfrm>
    </dsp:sp>
    <dsp:sp modelId="{FBE58F7F-C601-454B-9E1C-AA8A8BFA9D12}">
      <dsp:nvSpPr>
        <dsp:cNvPr id="0" name=""/>
        <dsp:cNvSpPr/>
      </dsp:nvSpPr>
      <dsp:spPr>
        <a:xfrm>
          <a:off x="2584"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TOPLUM GÜNÜLLÜLERİ</a:t>
          </a:r>
        </a:p>
      </dsp:txBody>
      <dsp:txXfrm>
        <a:off x="72545" y="4264675"/>
        <a:ext cx="1259276" cy="769558"/>
      </dsp:txXfrm>
    </dsp:sp>
    <dsp:sp modelId="{D7E118A9-80E5-47EB-9BF6-ADE7A583E2F1}">
      <dsp:nvSpPr>
        <dsp:cNvPr id="0" name=""/>
        <dsp:cNvSpPr/>
      </dsp:nvSpPr>
      <dsp:spPr>
        <a:xfrm>
          <a:off x="1541702"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HUKUK</a:t>
          </a:r>
        </a:p>
      </dsp:txBody>
      <dsp:txXfrm>
        <a:off x="1611663" y="4264675"/>
        <a:ext cx="1259276" cy="769558"/>
      </dsp:txXfrm>
    </dsp:sp>
    <dsp:sp modelId="{52D29C36-F0D8-420E-B154-077A75DD8FF3}">
      <dsp:nvSpPr>
        <dsp:cNvPr id="0" name=""/>
        <dsp:cNvSpPr/>
      </dsp:nvSpPr>
      <dsp:spPr>
        <a:xfrm>
          <a:off x="3080820"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GİRİŞİMCİLİK VE İNOVASYON</a:t>
          </a:r>
        </a:p>
      </dsp:txBody>
      <dsp:txXfrm>
        <a:off x="3150781" y="4264675"/>
        <a:ext cx="1259276" cy="769558"/>
      </dsp:txXfrm>
    </dsp:sp>
    <dsp:sp modelId="{B2E3F2EA-7DD8-4DFA-817E-0E4D5FC059B9}">
      <dsp:nvSpPr>
        <dsp:cNvPr id="0" name=""/>
        <dsp:cNvSpPr/>
      </dsp:nvSpPr>
      <dsp:spPr>
        <a:xfrm>
          <a:off x="4619939"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HAVACILIK</a:t>
          </a:r>
        </a:p>
      </dsp:txBody>
      <dsp:txXfrm>
        <a:off x="4689900" y="4264675"/>
        <a:ext cx="1259276" cy="769558"/>
      </dsp:txXfrm>
    </dsp:sp>
    <dsp:sp modelId="{D5A7A0AF-6948-4B1E-BD28-55FF59CDB68B}">
      <dsp:nvSpPr>
        <dsp:cNvPr id="0" name=""/>
        <dsp:cNvSpPr/>
      </dsp:nvSpPr>
      <dsp:spPr>
        <a:xfrm>
          <a:off x="6159057"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İKTİSAT</a:t>
          </a:r>
        </a:p>
      </dsp:txBody>
      <dsp:txXfrm>
        <a:off x="6229018" y="4264675"/>
        <a:ext cx="1259276" cy="7695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28F59-348E-4F0B-83A1-BDE6D9F5A2DB}">
      <dsp:nvSpPr>
        <dsp:cNvPr id="0" name=""/>
        <dsp:cNvSpPr/>
      </dsp:nvSpPr>
      <dsp:spPr>
        <a:xfrm>
          <a:off x="2535" y="322266"/>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GENÇ İNŞAAT MÜHENDİSLERİ</a:t>
          </a:r>
        </a:p>
      </dsp:txBody>
      <dsp:txXfrm>
        <a:off x="71164" y="390895"/>
        <a:ext cx="1235289" cy="754899"/>
      </dsp:txXfrm>
    </dsp:sp>
    <dsp:sp modelId="{DC5C237A-9D90-480C-87AD-B984FC72D42B}">
      <dsp:nvSpPr>
        <dsp:cNvPr id="0" name=""/>
        <dsp:cNvSpPr/>
      </dsp:nvSpPr>
      <dsp:spPr>
        <a:xfrm>
          <a:off x="1512336" y="322266"/>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ROBOT</a:t>
          </a:r>
        </a:p>
      </dsp:txBody>
      <dsp:txXfrm>
        <a:off x="1580965" y="390895"/>
        <a:ext cx="1235289" cy="754899"/>
      </dsp:txXfrm>
    </dsp:sp>
    <dsp:sp modelId="{7857F07C-C148-48D8-9F62-FA31C721BF99}">
      <dsp:nvSpPr>
        <dsp:cNvPr id="0" name=""/>
        <dsp:cNvSpPr/>
      </dsp:nvSpPr>
      <dsp:spPr>
        <a:xfrm>
          <a:off x="3022138" y="322266"/>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İEEE</a:t>
          </a:r>
        </a:p>
      </dsp:txBody>
      <dsp:txXfrm>
        <a:off x="3090767" y="390895"/>
        <a:ext cx="1235289" cy="754899"/>
      </dsp:txXfrm>
    </dsp:sp>
    <dsp:sp modelId="{F6A8BFA9-8790-4F39-9A4F-32D66710FAE5}">
      <dsp:nvSpPr>
        <dsp:cNvPr id="0" name=""/>
        <dsp:cNvSpPr/>
      </dsp:nvSpPr>
      <dsp:spPr>
        <a:xfrm>
          <a:off x="4531940" y="322266"/>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MİMARLIK</a:t>
          </a:r>
        </a:p>
      </dsp:txBody>
      <dsp:txXfrm>
        <a:off x="4600569" y="390895"/>
        <a:ext cx="1235289" cy="754899"/>
      </dsp:txXfrm>
    </dsp:sp>
    <dsp:sp modelId="{2AFF11AF-FE91-4427-B339-61BAFC402832}">
      <dsp:nvSpPr>
        <dsp:cNvPr id="0" name=""/>
        <dsp:cNvSpPr/>
      </dsp:nvSpPr>
      <dsp:spPr>
        <a:xfrm>
          <a:off x="6041741" y="322266"/>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BİTİG</a:t>
          </a:r>
        </a:p>
      </dsp:txBody>
      <dsp:txXfrm>
        <a:off x="6110370" y="390895"/>
        <a:ext cx="1235289" cy="754899"/>
      </dsp:txXfrm>
    </dsp:sp>
    <dsp:sp modelId="{4D863DC1-E50D-4C33-BC71-612A5EECF682}">
      <dsp:nvSpPr>
        <dsp:cNvPr id="0" name=""/>
        <dsp:cNvSpPr/>
      </dsp:nvSpPr>
      <dsp:spPr>
        <a:xfrm>
          <a:off x="2535" y="1283048"/>
          <a:ext cx="1372547" cy="823528"/>
        </a:xfrm>
        <a:prstGeom prst="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GÜLCE</a:t>
          </a:r>
        </a:p>
      </dsp:txBody>
      <dsp:txXfrm>
        <a:off x="2535" y="1283048"/>
        <a:ext cx="1372547" cy="823528"/>
      </dsp:txXfrm>
    </dsp:sp>
    <dsp:sp modelId="{D5A997C0-8352-473F-B88C-C24A8D32B659}">
      <dsp:nvSpPr>
        <dsp:cNvPr id="0" name=""/>
        <dsp:cNvSpPr/>
      </dsp:nvSpPr>
      <dsp:spPr>
        <a:xfrm>
          <a:off x="1512336" y="1283048"/>
          <a:ext cx="1372547" cy="823528"/>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YAŞIM ÇOCUK</a:t>
          </a:r>
        </a:p>
      </dsp:txBody>
      <dsp:txXfrm>
        <a:off x="1580965" y="1351677"/>
        <a:ext cx="1235289" cy="754899"/>
      </dsp:txXfrm>
    </dsp:sp>
    <dsp:sp modelId="{0B2372D0-CF0D-4D06-8FED-071C46599C2B}">
      <dsp:nvSpPr>
        <dsp:cNvPr id="0" name=""/>
        <dsp:cNvSpPr/>
      </dsp:nvSpPr>
      <dsp:spPr>
        <a:xfrm>
          <a:off x="3022138" y="1283048"/>
          <a:ext cx="1372547" cy="823528"/>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TÜRK-İSLAM KÜLTÜRÜ VE SANATLARI</a:t>
          </a:r>
        </a:p>
      </dsp:txBody>
      <dsp:txXfrm>
        <a:off x="3090767" y="1351677"/>
        <a:ext cx="1235289" cy="754899"/>
      </dsp:txXfrm>
    </dsp:sp>
    <dsp:sp modelId="{36198944-2C90-4353-8AFD-3698A2D0B847}">
      <dsp:nvSpPr>
        <dsp:cNvPr id="0" name=""/>
        <dsp:cNvSpPr/>
      </dsp:nvSpPr>
      <dsp:spPr>
        <a:xfrm>
          <a:off x="4531940" y="1283048"/>
          <a:ext cx="1372547" cy="823528"/>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tr-TR" sz="1200" kern="1200" dirty="0"/>
        </a:p>
        <a:p>
          <a:pPr marL="0" lvl="0" indent="0" algn="ctr" defTabSz="533400">
            <a:lnSpc>
              <a:spcPct val="90000"/>
            </a:lnSpc>
            <a:spcBef>
              <a:spcPct val="0"/>
            </a:spcBef>
            <a:spcAft>
              <a:spcPct val="35000"/>
            </a:spcAft>
            <a:buNone/>
          </a:pPr>
          <a:r>
            <a:rPr lang="tr-TR" sz="1200" kern="1200" dirty="0"/>
            <a:t>KENT, MEKAN VE İNSAN</a:t>
          </a:r>
        </a:p>
      </dsp:txBody>
      <dsp:txXfrm>
        <a:off x="4600569" y="1351677"/>
        <a:ext cx="1235289" cy="754899"/>
      </dsp:txXfrm>
    </dsp:sp>
    <dsp:sp modelId="{B7692C5B-07E6-4519-AF64-437C02E838C8}">
      <dsp:nvSpPr>
        <dsp:cNvPr id="0" name=""/>
        <dsp:cNvSpPr/>
      </dsp:nvSpPr>
      <dsp:spPr>
        <a:xfrm>
          <a:off x="6041741" y="1283048"/>
          <a:ext cx="1372547" cy="823528"/>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İNSANİ DEĞERLER ve DUYARLILIKLAR</a:t>
          </a:r>
        </a:p>
      </dsp:txBody>
      <dsp:txXfrm>
        <a:off x="6110370" y="1351677"/>
        <a:ext cx="1235289" cy="754899"/>
      </dsp:txXfrm>
    </dsp:sp>
    <dsp:sp modelId="{CA0F92A0-E9F6-47B4-A932-C402CCDACD89}">
      <dsp:nvSpPr>
        <dsp:cNvPr id="0" name=""/>
        <dsp:cNvSpPr/>
      </dsp:nvSpPr>
      <dsp:spPr>
        <a:xfrm>
          <a:off x="2535" y="2243831"/>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KÜLTÜREL MİRAS VE KIRKLARELİ </a:t>
          </a:r>
        </a:p>
      </dsp:txBody>
      <dsp:txXfrm>
        <a:off x="71164" y="2312460"/>
        <a:ext cx="1235289" cy="754899"/>
      </dsp:txXfrm>
    </dsp:sp>
    <dsp:sp modelId="{3EB142FA-8D49-4030-92D6-5CE8E7DB2AD4}">
      <dsp:nvSpPr>
        <dsp:cNvPr id="0" name=""/>
        <dsp:cNvSpPr/>
      </dsp:nvSpPr>
      <dsp:spPr>
        <a:xfrm>
          <a:off x="1512336" y="2243831"/>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ULUSLARARASI İLİŞKİLER</a:t>
          </a:r>
        </a:p>
      </dsp:txBody>
      <dsp:txXfrm>
        <a:off x="1580965" y="2312460"/>
        <a:ext cx="1235289" cy="754899"/>
      </dsp:txXfrm>
    </dsp:sp>
    <dsp:sp modelId="{99074606-5F4E-432D-9320-F1966842F5FA}">
      <dsp:nvSpPr>
        <dsp:cNvPr id="0" name=""/>
        <dsp:cNvSpPr/>
      </dsp:nvSpPr>
      <dsp:spPr>
        <a:xfrm>
          <a:off x="3022138" y="2243831"/>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GENÇ SAĞLIK YÖNETİCİLERİ</a:t>
          </a:r>
        </a:p>
      </dsp:txBody>
      <dsp:txXfrm>
        <a:off x="3090767" y="2312460"/>
        <a:ext cx="1235289" cy="754899"/>
      </dsp:txXfrm>
    </dsp:sp>
    <dsp:sp modelId="{D9C710D0-3A00-4926-BB15-4253B89AE86E}">
      <dsp:nvSpPr>
        <dsp:cNvPr id="0" name=""/>
        <dsp:cNvSpPr/>
      </dsp:nvSpPr>
      <dsp:spPr>
        <a:xfrm>
          <a:off x="4531940" y="2243831"/>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YAZILIM ve BİLİŞİM </a:t>
          </a:r>
        </a:p>
      </dsp:txBody>
      <dsp:txXfrm>
        <a:off x="4600569" y="2312460"/>
        <a:ext cx="1235289" cy="754899"/>
      </dsp:txXfrm>
    </dsp:sp>
    <dsp:sp modelId="{E508AD63-94BB-426F-8B8A-C0A91AC71945}">
      <dsp:nvSpPr>
        <dsp:cNvPr id="0" name=""/>
        <dsp:cNvSpPr/>
      </dsp:nvSpPr>
      <dsp:spPr>
        <a:xfrm>
          <a:off x="6041741" y="2243831"/>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HEMHAL</a:t>
          </a:r>
        </a:p>
      </dsp:txBody>
      <dsp:txXfrm>
        <a:off x="6110370" y="2312460"/>
        <a:ext cx="1235289" cy="754899"/>
      </dsp:txXfrm>
    </dsp:sp>
    <dsp:sp modelId="{F6D26A2E-DEE8-4164-A65B-58607BD40605}">
      <dsp:nvSpPr>
        <dsp:cNvPr id="0" name=""/>
        <dsp:cNvSpPr/>
      </dsp:nvSpPr>
      <dsp:spPr>
        <a:xfrm>
          <a:off x="2535" y="3204614"/>
          <a:ext cx="1372547" cy="823528"/>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LÖSEV</a:t>
          </a:r>
        </a:p>
      </dsp:txBody>
      <dsp:txXfrm>
        <a:off x="71164" y="3273243"/>
        <a:ext cx="1235289" cy="754899"/>
      </dsp:txXfrm>
    </dsp:sp>
    <dsp:sp modelId="{0B895CB6-3144-4E25-9CDF-9E31773773F4}">
      <dsp:nvSpPr>
        <dsp:cNvPr id="0" name=""/>
        <dsp:cNvSpPr/>
      </dsp:nvSpPr>
      <dsp:spPr>
        <a:xfrm>
          <a:off x="1512336" y="3204614"/>
          <a:ext cx="1372547" cy="823528"/>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ÖTÜKEN FİKİR SANAT</a:t>
          </a:r>
        </a:p>
      </dsp:txBody>
      <dsp:txXfrm>
        <a:off x="1580965" y="3273243"/>
        <a:ext cx="1235289" cy="754899"/>
      </dsp:txXfrm>
    </dsp:sp>
    <dsp:sp modelId="{D4B29CB6-9AE2-4EEA-B86B-30A73EBC1B5E}">
      <dsp:nvSpPr>
        <dsp:cNvPr id="0" name=""/>
        <dsp:cNvSpPr/>
      </dsp:nvSpPr>
      <dsp:spPr>
        <a:xfrm>
          <a:off x="3022138" y="3204614"/>
          <a:ext cx="1372547" cy="823528"/>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KÜLTÜR ve SANAT</a:t>
          </a:r>
        </a:p>
      </dsp:txBody>
      <dsp:txXfrm>
        <a:off x="3090767" y="3273243"/>
        <a:ext cx="1235289" cy="754899"/>
      </dsp:txXfrm>
    </dsp:sp>
    <dsp:sp modelId="{57AD8849-2492-4B3E-8120-CB0C09C535BC}">
      <dsp:nvSpPr>
        <dsp:cNvPr id="0" name=""/>
        <dsp:cNvSpPr/>
      </dsp:nvSpPr>
      <dsp:spPr>
        <a:xfrm>
          <a:off x="4531940" y="3204614"/>
          <a:ext cx="1372547" cy="823528"/>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İDEALİST LİDERLER VE LOJİSTİSYENLER</a:t>
          </a:r>
        </a:p>
      </dsp:txBody>
      <dsp:txXfrm>
        <a:off x="4600569" y="3273243"/>
        <a:ext cx="1235289" cy="754899"/>
      </dsp:txXfrm>
    </dsp:sp>
    <dsp:sp modelId="{78C98153-6F45-4F5B-93BD-D60306EC9DD8}">
      <dsp:nvSpPr>
        <dsp:cNvPr id="0" name=""/>
        <dsp:cNvSpPr/>
      </dsp:nvSpPr>
      <dsp:spPr>
        <a:xfrm>
          <a:off x="6041741" y="3204614"/>
          <a:ext cx="1372547" cy="823528"/>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İDEAL GENÇLİK</a:t>
          </a:r>
        </a:p>
      </dsp:txBody>
      <dsp:txXfrm>
        <a:off x="6110370" y="3273243"/>
        <a:ext cx="1235289" cy="754899"/>
      </dsp:txXfrm>
    </dsp:sp>
    <dsp:sp modelId="{FBE58F7F-C601-454B-9E1C-AA8A8BFA9D12}">
      <dsp:nvSpPr>
        <dsp:cNvPr id="0" name=""/>
        <dsp:cNvSpPr/>
      </dsp:nvSpPr>
      <dsp:spPr>
        <a:xfrm>
          <a:off x="2535" y="4165397"/>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ÇATI</a:t>
          </a:r>
        </a:p>
      </dsp:txBody>
      <dsp:txXfrm>
        <a:off x="71164" y="4234026"/>
        <a:ext cx="1235289" cy="754899"/>
      </dsp:txXfrm>
    </dsp:sp>
    <dsp:sp modelId="{D7E118A9-80E5-47EB-9BF6-ADE7A583E2F1}">
      <dsp:nvSpPr>
        <dsp:cNvPr id="0" name=""/>
        <dsp:cNvSpPr/>
      </dsp:nvSpPr>
      <dsp:spPr>
        <a:xfrm>
          <a:off x="1512336" y="4165397"/>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NEFES MÜZİK</a:t>
          </a:r>
        </a:p>
      </dsp:txBody>
      <dsp:txXfrm>
        <a:off x="1580965" y="4234026"/>
        <a:ext cx="1235289" cy="754899"/>
      </dsp:txXfrm>
    </dsp:sp>
    <dsp:sp modelId="{52D29C36-F0D8-420E-B154-077A75DD8FF3}">
      <dsp:nvSpPr>
        <dsp:cNvPr id="0" name=""/>
        <dsp:cNvSpPr/>
      </dsp:nvSpPr>
      <dsp:spPr>
        <a:xfrm>
          <a:off x="3022138" y="4165397"/>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SATRANÇ</a:t>
          </a:r>
        </a:p>
      </dsp:txBody>
      <dsp:txXfrm>
        <a:off x="3090767" y="4234026"/>
        <a:ext cx="1235289" cy="754899"/>
      </dsp:txXfrm>
    </dsp:sp>
    <dsp:sp modelId="{B2E3F2EA-7DD8-4DFA-817E-0E4D5FC059B9}">
      <dsp:nvSpPr>
        <dsp:cNvPr id="0" name=""/>
        <dsp:cNvSpPr/>
      </dsp:nvSpPr>
      <dsp:spPr>
        <a:xfrm>
          <a:off x="4531940" y="4165397"/>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OMBUDSMANLIK</a:t>
          </a:r>
        </a:p>
      </dsp:txBody>
      <dsp:txXfrm>
        <a:off x="4600569" y="4234026"/>
        <a:ext cx="1235289" cy="754899"/>
      </dsp:txXfrm>
    </dsp:sp>
    <dsp:sp modelId="{D5A7A0AF-6948-4B1E-BD28-55FF59CDB68B}">
      <dsp:nvSpPr>
        <dsp:cNvPr id="0" name=""/>
        <dsp:cNvSpPr/>
      </dsp:nvSpPr>
      <dsp:spPr>
        <a:xfrm>
          <a:off x="6041741" y="4165397"/>
          <a:ext cx="1372547" cy="823528"/>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EDEBİ DÜŞÜNCE</a:t>
          </a:r>
        </a:p>
      </dsp:txBody>
      <dsp:txXfrm>
        <a:off x="6110370" y="4234026"/>
        <a:ext cx="1235289" cy="7548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28F59-348E-4F0B-83A1-BDE6D9F5A2DB}">
      <dsp:nvSpPr>
        <dsp:cNvPr id="0" name=""/>
        <dsp:cNvSpPr/>
      </dsp:nvSpPr>
      <dsp:spPr>
        <a:xfrm>
          <a:off x="2288" y="201343"/>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GENÇ YEŞİLAY</a:t>
          </a:r>
        </a:p>
      </dsp:txBody>
      <dsp:txXfrm>
        <a:off x="64254" y="263309"/>
        <a:ext cx="1115358" cy="681608"/>
      </dsp:txXfrm>
    </dsp:sp>
    <dsp:sp modelId="{DC5C237A-9D90-480C-87AD-B984FC72D42B}">
      <dsp:nvSpPr>
        <dsp:cNvPr id="0" name=""/>
        <dsp:cNvSpPr/>
      </dsp:nvSpPr>
      <dsp:spPr>
        <a:xfrm>
          <a:off x="1365507" y="201343"/>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SOSYAL SORUMLULUK</a:t>
          </a:r>
        </a:p>
      </dsp:txBody>
      <dsp:txXfrm>
        <a:off x="1427473" y="263309"/>
        <a:ext cx="1115358" cy="681608"/>
      </dsp:txXfrm>
    </dsp:sp>
    <dsp:sp modelId="{7857F07C-C148-48D8-9F62-FA31C721BF99}">
      <dsp:nvSpPr>
        <dsp:cNvPr id="0" name=""/>
        <dsp:cNvSpPr/>
      </dsp:nvSpPr>
      <dsp:spPr>
        <a:xfrm>
          <a:off x="2728726" y="201343"/>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İŞLETME</a:t>
          </a:r>
        </a:p>
      </dsp:txBody>
      <dsp:txXfrm>
        <a:off x="2790692" y="263309"/>
        <a:ext cx="1115358" cy="681608"/>
      </dsp:txXfrm>
    </dsp:sp>
    <dsp:sp modelId="{F6A8BFA9-8790-4F39-9A4F-32D66710FAE5}">
      <dsp:nvSpPr>
        <dsp:cNvPr id="0" name=""/>
        <dsp:cNvSpPr/>
      </dsp:nvSpPr>
      <dsp:spPr>
        <a:xfrm>
          <a:off x="4091946" y="201343"/>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ÜNİGÜÇ KIRKLARELİ</a:t>
          </a:r>
        </a:p>
      </dsp:txBody>
      <dsp:txXfrm>
        <a:off x="4153912" y="263309"/>
        <a:ext cx="1115358" cy="681608"/>
      </dsp:txXfrm>
    </dsp:sp>
    <dsp:sp modelId="{95D632A7-65B2-4114-B18F-21BC66609518}">
      <dsp:nvSpPr>
        <dsp:cNvPr id="0" name=""/>
        <dsp:cNvSpPr/>
      </dsp:nvSpPr>
      <dsp:spPr>
        <a:xfrm>
          <a:off x="5455165" y="201343"/>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ÇAĞDAŞ TÜRKİYE</a:t>
          </a:r>
        </a:p>
      </dsp:txBody>
      <dsp:txXfrm>
        <a:off x="5517131" y="263309"/>
        <a:ext cx="1115358" cy="681608"/>
      </dsp:txXfrm>
    </dsp:sp>
    <dsp:sp modelId="{2AFF11AF-FE91-4427-B339-61BAFC402832}">
      <dsp:nvSpPr>
        <dsp:cNvPr id="0" name=""/>
        <dsp:cNvSpPr/>
      </dsp:nvSpPr>
      <dsp:spPr>
        <a:xfrm>
          <a:off x="2288" y="1068846"/>
          <a:ext cx="1239290" cy="743574"/>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İLETİŞİM</a:t>
          </a:r>
        </a:p>
      </dsp:txBody>
      <dsp:txXfrm>
        <a:off x="64254" y="1130812"/>
        <a:ext cx="1115358" cy="681608"/>
      </dsp:txXfrm>
    </dsp:sp>
    <dsp:sp modelId="{D5A997C0-8352-473F-B88C-C24A8D32B659}">
      <dsp:nvSpPr>
        <dsp:cNvPr id="0" name=""/>
        <dsp:cNvSpPr/>
      </dsp:nvSpPr>
      <dsp:spPr>
        <a:xfrm>
          <a:off x="1365507" y="1068846"/>
          <a:ext cx="1239290" cy="743574"/>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SOSYAL YARDIMLAŞMA</a:t>
          </a:r>
        </a:p>
      </dsp:txBody>
      <dsp:txXfrm>
        <a:off x="1427473" y="1130812"/>
        <a:ext cx="1115358" cy="681608"/>
      </dsp:txXfrm>
    </dsp:sp>
    <dsp:sp modelId="{0B2372D0-CF0D-4D06-8FED-071C46599C2B}">
      <dsp:nvSpPr>
        <dsp:cNvPr id="0" name=""/>
        <dsp:cNvSpPr/>
      </dsp:nvSpPr>
      <dsp:spPr>
        <a:xfrm>
          <a:off x="2728726" y="1068846"/>
          <a:ext cx="1239290" cy="743574"/>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SOSYAL HİZMET</a:t>
          </a:r>
        </a:p>
      </dsp:txBody>
      <dsp:txXfrm>
        <a:off x="2790692" y="1130812"/>
        <a:ext cx="1115358" cy="681608"/>
      </dsp:txXfrm>
    </dsp:sp>
    <dsp:sp modelId="{36198944-2C90-4353-8AFD-3698A2D0B847}">
      <dsp:nvSpPr>
        <dsp:cNvPr id="0" name=""/>
        <dsp:cNvSpPr/>
      </dsp:nvSpPr>
      <dsp:spPr>
        <a:xfrm>
          <a:off x="0" y="3684271"/>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tr-TR" sz="1200" kern="1200" dirty="0"/>
        </a:p>
        <a:p>
          <a:pPr marL="0" lvl="0" indent="0" algn="ctr" defTabSz="533400">
            <a:lnSpc>
              <a:spcPct val="90000"/>
            </a:lnSpc>
            <a:spcBef>
              <a:spcPct val="0"/>
            </a:spcBef>
            <a:spcAft>
              <a:spcPct val="35000"/>
            </a:spcAft>
            <a:buNone/>
          </a:pPr>
          <a:r>
            <a:rPr lang="tr-TR" sz="1200" kern="1200" dirty="0"/>
            <a:t>ÜNİVERSİTE AKİL GEÇLİK</a:t>
          </a:r>
        </a:p>
      </dsp:txBody>
      <dsp:txXfrm>
        <a:off x="61966" y="3746237"/>
        <a:ext cx="1115358" cy="681608"/>
      </dsp:txXfrm>
    </dsp:sp>
    <dsp:sp modelId="{B7692C5B-07E6-4519-AF64-437C02E838C8}">
      <dsp:nvSpPr>
        <dsp:cNvPr id="0" name=""/>
        <dsp:cNvSpPr/>
      </dsp:nvSpPr>
      <dsp:spPr>
        <a:xfrm>
          <a:off x="2691213" y="3684271"/>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DOĞAL YAŞAMI KORUMA</a:t>
          </a:r>
        </a:p>
      </dsp:txBody>
      <dsp:txXfrm>
        <a:off x="2753179" y="3746237"/>
        <a:ext cx="1115358" cy="681608"/>
      </dsp:txXfrm>
    </dsp:sp>
    <dsp:sp modelId="{CA0F92A0-E9F6-47B4-A932-C402CCDACD89}">
      <dsp:nvSpPr>
        <dsp:cNvPr id="0" name=""/>
        <dsp:cNvSpPr/>
      </dsp:nvSpPr>
      <dsp:spPr>
        <a:xfrm>
          <a:off x="2288" y="1936349"/>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OSMANLI DİLİ ve MEDENİYETİ</a:t>
          </a:r>
        </a:p>
      </dsp:txBody>
      <dsp:txXfrm>
        <a:off x="64254" y="1998315"/>
        <a:ext cx="1115358" cy="681608"/>
      </dsp:txXfrm>
    </dsp:sp>
    <dsp:sp modelId="{3EB142FA-8D49-4030-92D6-5CE8E7DB2AD4}">
      <dsp:nvSpPr>
        <dsp:cNvPr id="0" name=""/>
        <dsp:cNvSpPr/>
      </dsp:nvSpPr>
      <dsp:spPr>
        <a:xfrm>
          <a:off x="1365507" y="1936349"/>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REHBER GENÇLİK</a:t>
          </a:r>
        </a:p>
      </dsp:txBody>
      <dsp:txXfrm>
        <a:off x="1427473" y="1998315"/>
        <a:ext cx="1115358" cy="681608"/>
      </dsp:txXfrm>
    </dsp:sp>
    <dsp:sp modelId="{99074606-5F4E-432D-9320-F1966842F5FA}">
      <dsp:nvSpPr>
        <dsp:cNvPr id="0" name=""/>
        <dsp:cNvSpPr/>
      </dsp:nvSpPr>
      <dsp:spPr>
        <a:xfrm>
          <a:off x="1376897" y="2808064"/>
          <a:ext cx="1239290" cy="715110"/>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KAMPÜS RADYO VE TELEVİZYON</a:t>
          </a:r>
        </a:p>
      </dsp:txBody>
      <dsp:txXfrm>
        <a:off x="1436491" y="2867658"/>
        <a:ext cx="1120102" cy="655516"/>
      </dsp:txXfrm>
    </dsp:sp>
    <dsp:sp modelId="{D9C710D0-3A00-4926-BB15-4253B89AE86E}">
      <dsp:nvSpPr>
        <dsp:cNvPr id="0" name=""/>
        <dsp:cNvSpPr/>
      </dsp:nvSpPr>
      <dsp:spPr>
        <a:xfrm>
          <a:off x="2704895" y="2808064"/>
          <a:ext cx="1239290" cy="743574"/>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AVRUPA BİRLİĞİ</a:t>
          </a:r>
        </a:p>
      </dsp:txBody>
      <dsp:txXfrm>
        <a:off x="2766861" y="2870030"/>
        <a:ext cx="1115358" cy="681608"/>
      </dsp:txXfrm>
    </dsp:sp>
    <dsp:sp modelId="{E508AD63-94BB-426F-8B8A-C0A91AC71945}">
      <dsp:nvSpPr>
        <dsp:cNvPr id="0" name=""/>
        <dsp:cNvSpPr/>
      </dsp:nvSpPr>
      <dsp:spPr>
        <a:xfrm>
          <a:off x="5445015" y="1055646"/>
          <a:ext cx="1239290" cy="743574"/>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BİRLEŞMİŞ ÖĞRENCİ</a:t>
          </a:r>
        </a:p>
      </dsp:txBody>
      <dsp:txXfrm>
        <a:off x="5506981" y="1117612"/>
        <a:ext cx="1115358" cy="681608"/>
      </dsp:txXfrm>
    </dsp:sp>
    <dsp:sp modelId="{F6D26A2E-DEE8-4164-A65B-58607BD40605}">
      <dsp:nvSpPr>
        <dsp:cNvPr id="0" name=""/>
        <dsp:cNvSpPr/>
      </dsp:nvSpPr>
      <dsp:spPr>
        <a:xfrm>
          <a:off x="2288" y="2803853"/>
          <a:ext cx="1239290" cy="743574"/>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ULUSLARARASI ÖĞRENCİ</a:t>
          </a:r>
        </a:p>
      </dsp:txBody>
      <dsp:txXfrm>
        <a:off x="64254" y="2865819"/>
        <a:ext cx="1115358" cy="681608"/>
      </dsp:txXfrm>
    </dsp:sp>
    <dsp:sp modelId="{0B895CB6-3144-4E25-9CDF-9E31773773F4}">
      <dsp:nvSpPr>
        <dsp:cNvPr id="0" name=""/>
        <dsp:cNvSpPr/>
      </dsp:nvSpPr>
      <dsp:spPr>
        <a:xfrm>
          <a:off x="1376897" y="3684274"/>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ESMOK</a:t>
          </a:r>
        </a:p>
      </dsp:txBody>
      <dsp:txXfrm>
        <a:off x="1438863" y="3746240"/>
        <a:ext cx="1115358" cy="681608"/>
      </dsp:txXfrm>
    </dsp:sp>
    <dsp:sp modelId="{D4B29CB6-9AE2-4EEA-B86B-30A73EBC1B5E}">
      <dsp:nvSpPr>
        <dsp:cNvPr id="0" name=""/>
        <dsp:cNvSpPr/>
      </dsp:nvSpPr>
      <dsp:spPr>
        <a:xfrm>
          <a:off x="2704895" y="1931856"/>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KÜRESEL SİYASET</a:t>
          </a:r>
        </a:p>
      </dsp:txBody>
      <dsp:txXfrm>
        <a:off x="2766861" y="1993822"/>
        <a:ext cx="1115358" cy="681608"/>
      </dsp:txXfrm>
    </dsp:sp>
    <dsp:sp modelId="{57AD8849-2492-4B3E-8120-CB0C09C535BC}">
      <dsp:nvSpPr>
        <dsp:cNvPr id="0" name=""/>
        <dsp:cNvSpPr/>
      </dsp:nvSpPr>
      <dsp:spPr>
        <a:xfrm>
          <a:off x="4068114" y="1931856"/>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ÇALIŞMA EKONOMİSİ</a:t>
          </a:r>
        </a:p>
      </dsp:txBody>
      <dsp:txXfrm>
        <a:off x="4130080" y="1993822"/>
        <a:ext cx="1115358" cy="681608"/>
      </dsp:txXfrm>
    </dsp:sp>
    <dsp:sp modelId="{78C98153-6F45-4F5B-93BD-D60306EC9DD8}">
      <dsp:nvSpPr>
        <dsp:cNvPr id="0" name=""/>
        <dsp:cNvSpPr/>
      </dsp:nvSpPr>
      <dsp:spPr>
        <a:xfrm>
          <a:off x="4068114" y="3684274"/>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MEDYA ve HABER</a:t>
          </a:r>
        </a:p>
      </dsp:txBody>
      <dsp:txXfrm>
        <a:off x="4130080" y="3746240"/>
        <a:ext cx="1115358" cy="681608"/>
      </dsp:txXfrm>
    </dsp:sp>
    <dsp:sp modelId="{E3AFE7B2-2B08-4BF7-8327-E2FD431507CF}">
      <dsp:nvSpPr>
        <dsp:cNvPr id="0" name=""/>
        <dsp:cNvSpPr/>
      </dsp:nvSpPr>
      <dsp:spPr>
        <a:xfrm>
          <a:off x="4068114" y="1055641"/>
          <a:ext cx="1239290" cy="743574"/>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İLİM YAYMA GENÇLİK</a:t>
          </a:r>
        </a:p>
      </dsp:txBody>
      <dsp:txXfrm>
        <a:off x="4130080" y="1117607"/>
        <a:ext cx="1115358" cy="681608"/>
      </dsp:txXfrm>
    </dsp:sp>
    <dsp:sp modelId="{8AF3701D-7126-4FA6-A81F-7852900523C0}">
      <dsp:nvSpPr>
        <dsp:cNvPr id="0" name=""/>
        <dsp:cNvSpPr/>
      </dsp:nvSpPr>
      <dsp:spPr>
        <a:xfrm>
          <a:off x="4068114" y="2808059"/>
          <a:ext cx="1239290" cy="743574"/>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BATI TRAKYA KAMU</a:t>
          </a:r>
        </a:p>
      </dsp:txBody>
      <dsp:txXfrm>
        <a:off x="4130080" y="2870025"/>
        <a:ext cx="1115358" cy="681608"/>
      </dsp:txXfrm>
    </dsp:sp>
    <dsp:sp modelId="{E5311127-8198-4B1C-B406-B32A162B9B71}">
      <dsp:nvSpPr>
        <dsp:cNvPr id="0" name=""/>
        <dsp:cNvSpPr/>
      </dsp:nvSpPr>
      <dsp:spPr>
        <a:xfrm>
          <a:off x="5445015" y="1931853"/>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MEKATRONİK</a:t>
          </a:r>
        </a:p>
      </dsp:txBody>
      <dsp:txXfrm>
        <a:off x="5506981" y="1993819"/>
        <a:ext cx="1115358" cy="681608"/>
      </dsp:txXfrm>
    </dsp:sp>
    <dsp:sp modelId="{C11FCC28-2BFE-44BF-9F56-995D24C8FB39}">
      <dsp:nvSpPr>
        <dsp:cNvPr id="0" name=""/>
        <dsp:cNvSpPr/>
      </dsp:nvSpPr>
      <dsp:spPr>
        <a:xfrm>
          <a:off x="5445015" y="2808059"/>
          <a:ext cx="1239290" cy="743574"/>
        </a:xfrm>
        <a:prstGeom prst="snip2SameRect">
          <a:avLst/>
        </a:prstGeom>
        <a:solidFill>
          <a:srgbClr val="01AC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GENÇ GİRİŞİMCİLER</a:t>
          </a:r>
        </a:p>
      </dsp:txBody>
      <dsp:txXfrm>
        <a:off x="5506981" y="2870025"/>
        <a:ext cx="1115358" cy="681608"/>
      </dsp:txXfrm>
    </dsp:sp>
    <dsp:sp modelId="{71B05CE3-C396-4A08-9F04-49A899D3B3E2}">
      <dsp:nvSpPr>
        <dsp:cNvPr id="0" name=""/>
        <dsp:cNvSpPr/>
      </dsp:nvSpPr>
      <dsp:spPr>
        <a:xfrm>
          <a:off x="5445015" y="3684271"/>
          <a:ext cx="1239290" cy="743574"/>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ÇOCUK HAKLARI</a:t>
          </a:r>
        </a:p>
      </dsp:txBody>
      <dsp:txXfrm>
        <a:off x="5506981" y="3746237"/>
        <a:ext cx="1115358" cy="68160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r>
              <a:rPr lang="tr-TR"/>
              <a:t>Kalite Geliştirme Koordinatörlüğü</a:t>
            </a:r>
          </a:p>
        </p:txBody>
      </p:sp>
      <p:sp>
        <p:nvSpPr>
          <p:cNvPr id="3" name="Veri Yer Tutucusu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982F0D8-DF9E-4EFE-90DA-C33DD1125823}" type="datetimeFigureOut">
              <a:rPr lang="tr-TR" smtClean="0"/>
              <a:t>16.10.2019</a:t>
            </a:fld>
            <a:endParaRPr lang="tr-TR"/>
          </a:p>
        </p:txBody>
      </p:sp>
      <p:sp>
        <p:nvSpPr>
          <p:cNvPr id="4" name="Altbilgi Yer Tutucusu 3"/>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9428163"/>
            <a:ext cx="2971800" cy="496887"/>
          </a:xfrm>
          <a:prstGeom prst="rect">
            <a:avLst/>
          </a:prstGeom>
        </p:spPr>
        <p:txBody>
          <a:bodyPr vert="horz" lIns="91440" tIns="45720" rIns="91440" bIns="45720" rtlCol="0" anchor="b"/>
          <a:lstStyle>
            <a:lvl1pPr algn="r">
              <a:defRPr sz="1200"/>
            </a:lvl1pPr>
          </a:lstStyle>
          <a:p>
            <a:fld id="{0AF17536-1000-47A4-B65A-1FC2EE198D1E}" type="slidenum">
              <a:rPr lang="tr-TR" smtClean="0"/>
              <a:t>‹#›</a:t>
            </a:fld>
            <a:endParaRPr lang="tr-TR"/>
          </a:p>
        </p:txBody>
      </p:sp>
    </p:spTree>
    <p:extLst>
      <p:ext uri="{BB962C8B-B14F-4D97-AF65-F5344CB8AC3E}">
        <p14:creationId xmlns:p14="http://schemas.microsoft.com/office/powerpoint/2010/main" val="5787261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71800" cy="496332"/>
          </a:xfrm>
          <a:prstGeom prst="rect">
            <a:avLst/>
          </a:prstGeom>
        </p:spPr>
        <p:txBody>
          <a:bodyPr vert="horz" lIns="92430" tIns="46214" rIns="92430" bIns="46214" rtlCol="0"/>
          <a:lstStyle>
            <a:lvl1pPr algn="l">
              <a:defRPr sz="1200"/>
            </a:lvl1pPr>
          </a:lstStyle>
          <a:p>
            <a:r>
              <a:rPr lang="tr-TR"/>
              <a:t>Kalite Geliştirme Koordinatörlüğü</a:t>
            </a:r>
          </a:p>
        </p:txBody>
      </p:sp>
      <p:sp>
        <p:nvSpPr>
          <p:cNvPr id="3" name="Veri Yer Tutucusu 2"/>
          <p:cNvSpPr>
            <a:spLocks noGrp="1"/>
          </p:cNvSpPr>
          <p:nvPr>
            <p:ph type="dt" idx="1"/>
          </p:nvPr>
        </p:nvSpPr>
        <p:spPr>
          <a:xfrm>
            <a:off x="3884613" y="0"/>
            <a:ext cx="2971800" cy="496332"/>
          </a:xfrm>
          <a:prstGeom prst="rect">
            <a:avLst/>
          </a:prstGeom>
        </p:spPr>
        <p:txBody>
          <a:bodyPr vert="horz" lIns="92430" tIns="46214" rIns="92430" bIns="46214" rtlCol="0"/>
          <a:lstStyle>
            <a:lvl1pPr algn="r">
              <a:defRPr sz="1200"/>
            </a:lvl1pPr>
          </a:lstStyle>
          <a:p>
            <a:fld id="{072F2DC1-028B-4E33-A02F-2BC9F735587E}" type="datetimeFigureOut">
              <a:rPr lang="tr-TR" smtClean="0"/>
              <a:t>16.10.2019</a:t>
            </a:fld>
            <a:endParaRPr lang="tr-TR"/>
          </a:p>
        </p:txBody>
      </p:sp>
      <p:sp>
        <p:nvSpPr>
          <p:cNvPr id="4" name="Slayt Görüntüsü Yer Tutucusu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2430" tIns="46214" rIns="92430" bIns="46214" rtlCol="0" anchor="ctr"/>
          <a:lstStyle/>
          <a:p>
            <a:endParaRPr lang="tr-TR"/>
          </a:p>
        </p:txBody>
      </p:sp>
      <p:sp>
        <p:nvSpPr>
          <p:cNvPr id="5" name="Not Yer Tutucusu 4"/>
          <p:cNvSpPr>
            <a:spLocks noGrp="1"/>
          </p:cNvSpPr>
          <p:nvPr>
            <p:ph type="body" sz="quarter" idx="3"/>
          </p:nvPr>
        </p:nvSpPr>
        <p:spPr>
          <a:xfrm>
            <a:off x="685801" y="4715154"/>
            <a:ext cx="5486400" cy="4466987"/>
          </a:xfrm>
          <a:prstGeom prst="rect">
            <a:avLst/>
          </a:prstGeom>
        </p:spPr>
        <p:txBody>
          <a:bodyPr vert="horz" lIns="92430" tIns="46214" rIns="92430" bIns="46214"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428583"/>
            <a:ext cx="2971800" cy="496332"/>
          </a:xfrm>
          <a:prstGeom prst="rect">
            <a:avLst/>
          </a:prstGeom>
        </p:spPr>
        <p:txBody>
          <a:bodyPr vert="horz" lIns="92430" tIns="46214" rIns="92430" bIns="46214"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9428583"/>
            <a:ext cx="2971800" cy="496332"/>
          </a:xfrm>
          <a:prstGeom prst="rect">
            <a:avLst/>
          </a:prstGeom>
        </p:spPr>
        <p:txBody>
          <a:bodyPr vert="horz" lIns="92430" tIns="46214" rIns="92430" bIns="46214" rtlCol="0" anchor="b"/>
          <a:lstStyle>
            <a:lvl1pPr algn="r">
              <a:defRPr sz="1200"/>
            </a:lvl1pPr>
          </a:lstStyle>
          <a:p>
            <a:fld id="{0A0BE6C9-D8A2-4337-A821-3C5227BF524F}" type="slidenum">
              <a:rPr lang="tr-TR" smtClean="0"/>
              <a:t>‹#›</a:t>
            </a:fld>
            <a:endParaRPr lang="tr-TR"/>
          </a:p>
        </p:txBody>
      </p:sp>
    </p:spTree>
    <p:extLst>
      <p:ext uri="{BB962C8B-B14F-4D97-AF65-F5344CB8AC3E}">
        <p14:creationId xmlns:p14="http://schemas.microsoft.com/office/powerpoint/2010/main" val="11827046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61279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8992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1316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125555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05037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32480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12073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871305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564265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820543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4025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4640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9299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7926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1246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9</a:t>
            </a:fld>
            <a:endParaRPr lang="tr-TR"/>
          </a:p>
        </p:txBody>
      </p:sp>
    </p:spTree>
    <p:extLst>
      <p:ext uri="{BB962C8B-B14F-4D97-AF65-F5344CB8AC3E}">
        <p14:creationId xmlns:p14="http://schemas.microsoft.com/office/powerpoint/2010/main" val="2939154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10</a:t>
            </a:fld>
            <a:endParaRPr lang="tr-TR"/>
          </a:p>
        </p:txBody>
      </p:sp>
    </p:spTree>
    <p:extLst>
      <p:ext uri="{BB962C8B-B14F-4D97-AF65-F5344CB8AC3E}">
        <p14:creationId xmlns:p14="http://schemas.microsoft.com/office/powerpoint/2010/main" val="424199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59210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17441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5197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B9A1C1E8-1915-4066-BC5E-808BE0944B95}" type="datetime1">
              <a:rPr lang="tr-TR" smtClean="0"/>
              <a:t>16.10.2019</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29236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85878D3-8916-4164-A0B5-8DCA1DE30A34}" type="datetime1">
              <a:rPr lang="tr-TR" smtClean="0"/>
              <a:t>16.10.2019</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1996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4739D64-11C2-460F-A144-FCC8C03754DE}" type="datetime1">
              <a:rPr lang="tr-TR" smtClean="0"/>
              <a:t>16.10.2019</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2467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7A2A3F2-EF01-4C66-81F3-28D19BB3F8CF}" type="datetime1">
              <a:rPr lang="tr-TR" smtClean="0"/>
              <a:t>16.10.2019</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59482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D262B7B3-0F79-4185-8D66-624CD13B27ED}" type="datetime1">
              <a:rPr lang="tr-TR" smtClean="0"/>
              <a:t>16.10.2019</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784496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15E3D95-56F3-488D-856C-CC596B0C8AA7}" type="datetime1">
              <a:rPr lang="tr-TR" smtClean="0"/>
              <a:t>16.10.2019</a:t>
            </a:fld>
            <a:endParaRPr lang="tr-TR"/>
          </a:p>
        </p:txBody>
      </p:sp>
      <p:sp>
        <p:nvSpPr>
          <p:cNvPr id="6" name="Altbilgi Yer Tutucusu 5"/>
          <p:cNvSpPr>
            <a:spLocks noGrp="1"/>
          </p:cNvSpPr>
          <p:nvPr>
            <p:ph type="ftr" sz="quarter" idx="11"/>
          </p:nvPr>
        </p:nvSpPr>
        <p:spPr/>
        <p:txBody>
          <a:bodyPr/>
          <a:lstStyle/>
          <a:p>
            <a:r>
              <a:rPr lang="tr-TR"/>
              <a:t>Kırklareli Üniversitesi  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159745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777BA3F-FB29-4027-8BE2-32B976C2E48B}" type="datetime1">
              <a:rPr lang="tr-TR" smtClean="0"/>
              <a:t>16.10.2019</a:t>
            </a:fld>
            <a:endParaRPr lang="tr-TR"/>
          </a:p>
        </p:txBody>
      </p:sp>
      <p:sp>
        <p:nvSpPr>
          <p:cNvPr id="8" name="Altbilgi Yer Tutucusu 7"/>
          <p:cNvSpPr>
            <a:spLocks noGrp="1"/>
          </p:cNvSpPr>
          <p:nvPr>
            <p:ph type="ftr" sz="quarter" idx="11"/>
          </p:nvPr>
        </p:nvSpPr>
        <p:spPr/>
        <p:txBody>
          <a:bodyPr/>
          <a:lstStyle/>
          <a:p>
            <a:r>
              <a:rPr lang="tr-TR"/>
              <a:t>Kırklareli Üniversitesi  Kalite Geliştirme Koordinatörlüğü</a:t>
            </a: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093575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637066C8-CC32-49BF-B35C-5DBFB9CBF804}" type="datetime1">
              <a:rPr lang="tr-TR" smtClean="0"/>
              <a:t>16.10.2019</a:t>
            </a:fld>
            <a:endParaRPr lang="tr-TR"/>
          </a:p>
        </p:txBody>
      </p:sp>
      <p:sp>
        <p:nvSpPr>
          <p:cNvPr id="4" name="Altbilgi Yer Tutucusu 3"/>
          <p:cNvSpPr>
            <a:spLocks noGrp="1"/>
          </p:cNvSpPr>
          <p:nvPr>
            <p:ph type="ftr" sz="quarter" idx="11"/>
          </p:nvPr>
        </p:nvSpPr>
        <p:spPr/>
        <p:txBody>
          <a:bodyPr/>
          <a:lstStyle/>
          <a:p>
            <a:r>
              <a:rPr lang="tr-TR"/>
              <a:t>Kırklareli Üniversitesi  Kalite Geliştirme Koordinatörlüğü</a:t>
            </a: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4242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43653D7-4EEE-41DA-B81E-DB01556EA63C}" type="datetime1">
              <a:rPr lang="tr-TR" smtClean="0"/>
              <a:t>16.10.2019</a:t>
            </a:fld>
            <a:endParaRPr lang="tr-TR"/>
          </a:p>
        </p:txBody>
      </p:sp>
      <p:sp>
        <p:nvSpPr>
          <p:cNvPr id="3" name="Altbilgi Yer Tutucusu 2"/>
          <p:cNvSpPr>
            <a:spLocks noGrp="1"/>
          </p:cNvSpPr>
          <p:nvPr>
            <p:ph type="ftr" sz="quarter" idx="11"/>
          </p:nvPr>
        </p:nvSpPr>
        <p:spPr/>
        <p:txBody>
          <a:bodyPr/>
          <a:lstStyle/>
          <a:p>
            <a:r>
              <a:rPr lang="tr-TR"/>
              <a:t>Kırklareli Üniversitesi  Kalite Geliştirme Koordinatörlüğü</a:t>
            </a: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80354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9516D2D-61CF-4144-9C6D-C1E0399DB780}" type="datetime1">
              <a:rPr lang="tr-TR" smtClean="0"/>
              <a:t>16.10.2019</a:t>
            </a:fld>
            <a:endParaRPr lang="tr-TR"/>
          </a:p>
        </p:txBody>
      </p:sp>
      <p:sp>
        <p:nvSpPr>
          <p:cNvPr id="6" name="Altbilgi Yer Tutucusu 5"/>
          <p:cNvSpPr>
            <a:spLocks noGrp="1"/>
          </p:cNvSpPr>
          <p:nvPr>
            <p:ph type="ftr" sz="quarter" idx="11"/>
          </p:nvPr>
        </p:nvSpPr>
        <p:spPr/>
        <p:txBody>
          <a:bodyPr/>
          <a:lstStyle/>
          <a:p>
            <a:r>
              <a:rPr lang="tr-TR"/>
              <a:t>Kırklareli Üniversitesi  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9182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4D41DD1-42F3-44B6-856A-86574AE21BDC}" type="datetime1">
              <a:rPr lang="tr-TR" smtClean="0"/>
              <a:t>16.10.2019</a:t>
            </a:fld>
            <a:endParaRPr lang="tr-TR"/>
          </a:p>
        </p:txBody>
      </p:sp>
      <p:sp>
        <p:nvSpPr>
          <p:cNvPr id="6" name="Altbilgi Yer Tutucusu 5"/>
          <p:cNvSpPr>
            <a:spLocks noGrp="1"/>
          </p:cNvSpPr>
          <p:nvPr>
            <p:ph type="ftr" sz="quarter" idx="11"/>
          </p:nvPr>
        </p:nvSpPr>
        <p:spPr/>
        <p:txBody>
          <a:bodyPr/>
          <a:lstStyle/>
          <a:p>
            <a:r>
              <a:rPr lang="tr-TR"/>
              <a:t>Kırklareli Üniversitesi  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9387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5313B9-82AC-4345-A7B4-0F5C99333546}" type="datetime1">
              <a:rPr lang="tr-TR" smtClean="0"/>
              <a:t>16.10.2019</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Kırklareli Üniversitesi  Kalite Geliştirme Koordinatörlüğü</a:t>
            </a: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421396958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oidb.klu.edu.tr/Yardimci_Sayfalar/184-yonetmelikler.klu"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obs.klu.edu.tr/" TargetMode="Externa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hyperlink" Target="http://oidb.klu.edu.tr/dosyalar/birimler/oidb/dosyalar/dosya_ve_belgeler/oid.kl.001_ders_kayit_islemleri_kilavuzu.pdf" TargetMode="External"/><Relationship Id="rId2" Type="http://schemas.openxmlformats.org/officeDocument/2006/relationships/hyperlink" Target="https://obs.klu.edu.tr/oibs/ogrenci/login.aspx" TargetMode="Externa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ddb.klu.edu.t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18.jpeg"/><Relationship Id="rId7"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tiff"/><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2.gif"/><Relationship Id="rId4" Type="http://schemas.openxmlformats.org/officeDocument/2006/relationships/image" Target="../media/image41.jpe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49.jpe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2.gif"/><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erasmus.klu.edu.tr/" TargetMode="Externa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hyperlink" Target="http://erasmus.klu.edu.tr/" TargetMode="External"/><Relationship Id="rId2" Type="http://schemas.openxmlformats.org/officeDocument/2006/relationships/hyperlink" Target="http://erasmusotomasyon.klu.edu.tr/login.php" TargetMode="Externa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2.gif"/><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2.gif"/><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mailto:uzem@klu.edu.tr"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55576" y="188640"/>
            <a:ext cx="7458074" cy="5832648"/>
          </a:xfrm>
          <a:noFill/>
          <a:ln>
            <a:noFill/>
          </a:ln>
        </p:spPr>
        <p:txBody>
          <a:bodyPr>
            <a:noAutofit/>
          </a:bodyPr>
          <a:lstStyle/>
          <a:p>
            <a:pPr>
              <a:lnSpc>
                <a:spcPct val="150000"/>
              </a:lnSpc>
            </a:pPr>
            <a:r>
              <a:rPr lang="tr-TR" altLang="tr-TR" sz="3200" b="1" dirty="0">
                <a:solidFill>
                  <a:srgbClr val="0070C0"/>
                </a:solidFill>
                <a:latin typeface="Arial" panose="020B0604020202020204" pitchFamily="34" charset="0"/>
                <a:cs typeface="Arial" panose="020B0604020202020204" pitchFamily="34" charset="0"/>
              </a:rPr>
              <a:t>KIRKLARELİ ÜNİVERSİTESİ</a:t>
            </a: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r>
              <a:rPr lang="tr-TR" altLang="tr-TR" sz="3200" b="1" dirty="0">
                <a:solidFill>
                  <a:srgbClr val="0070C0"/>
                </a:solidFill>
                <a:latin typeface="Arial" panose="020B0604020202020204" pitchFamily="34" charset="0"/>
                <a:cs typeface="Arial" panose="020B0604020202020204" pitchFamily="34" charset="0"/>
              </a:rPr>
              <a:t>2019-2020 EĞİTİM-ÖĞRETİM YILI</a:t>
            </a:r>
            <a:br>
              <a:rPr lang="tr-TR" altLang="tr-TR" sz="3200" b="1" dirty="0">
                <a:solidFill>
                  <a:srgbClr val="0070C0"/>
                </a:solidFill>
                <a:latin typeface="Arial" panose="020B0604020202020204" pitchFamily="34" charset="0"/>
                <a:cs typeface="Arial" panose="020B0604020202020204" pitchFamily="34" charset="0"/>
              </a:rPr>
            </a:br>
            <a:r>
              <a:rPr lang="tr-TR" altLang="tr-TR" sz="3200" b="1" dirty="0">
                <a:solidFill>
                  <a:srgbClr val="0070C0"/>
                </a:solidFill>
                <a:latin typeface="Arial" panose="020B0604020202020204" pitchFamily="34" charset="0"/>
                <a:cs typeface="Arial" panose="020B0604020202020204" pitchFamily="34" charset="0"/>
              </a:rPr>
              <a:t>ORYANTASYON PROGRAMI</a:t>
            </a:r>
            <a:endParaRPr lang="tr-TR" sz="3200" dirty="0">
              <a:solidFill>
                <a:srgbClr val="0070C0"/>
              </a:solidFill>
              <a:latin typeface="Arial" panose="020B0604020202020204" pitchFamily="34" charset="0"/>
              <a:cs typeface="Arial" panose="020B0604020202020204" pitchFamily="34" charset="0"/>
            </a:endParaRP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5" name="Picture 2"/>
          <p:cNvPicPr>
            <a:picLocks noChangeAspect="1" noChangeArrowheads="1"/>
          </p:cNvPicPr>
          <p:nvPr/>
        </p:nvPicPr>
        <p:blipFill rotWithShape="1">
          <a:blip r:embed="rId3" cstate="print"/>
          <a:srcRect t="41521"/>
          <a:stretch/>
        </p:blipFill>
        <p:spPr bwMode="auto">
          <a:xfrm>
            <a:off x="755576" y="1268760"/>
            <a:ext cx="7552305" cy="3312368"/>
          </a:xfrm>
          <a:prstGeom prst="rect">
            <a:avLst/>
          </a:prstGeom>
          <a:noFill/>
          <a:ln w="9525">
            <a:noFill/>
            <a:miter lim="800000"/>
            <a:headEnd/>
            <a:tailEnd/>
          </a:ln>
          <a:effectLst/>
        </p:spPr>
      </p:pic>
      <p:pic>
        <p:nvPicPr>
          <p:cNvPr id="1026"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148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ahir\Desktop\Oryantasyon\İnternet Sitesi.png"/>
          <p:cNvPicPr>
            <a:picLocks noChangeAspect="1" noChangeArrowheads="1"/>
          </p:cNvPicPr>
          <p:nvPr/>
        </p:nvPicPr>
        <p:blipFill>
          <a:blip r:embed="rId3" cstate="print"/>
          <a:srcRect/>
          <a:stretch>
            <a:fillRect/>
          </a:stretch>
        </p:blipFill>
        <p:spPr bwMode="auto">
          <a:xfrm>
            <a:off x="0" y="0"/>
            <a:ext cx="9144000" cy="5529943"/>
          </a:xfrm>
          <a:prstGeom prst="rect">
            <a:avLst/>
          </a:prstGeom>
          <a:noFill/>
        </p:spPr>
      </p:pic>
      <p:sp>
        <p:nvSpPr>
          <p:cNvPr id="3" name="Slayt Numarası Yer Tutucusu 2"/>
          <p:cNvSpPr>
            <a:spLocks noGrp="1"/>
          </p:cNvSpPr>
          <p:nvPr>
            <p:ph type="sldNum" sz="quarter" idx="12"/>
          </p:nvPr>
        </p:nvSpPr>
        <p:spPr>
          <a:xfrm>
            <a:off x="6639264" y="6161442"/>
            <a:ext cx="2133600" cy="365125"/>
          </a:xfrm>
        </p:spPr>
        <p:txBody>
          <a:bodyPr/>
          <a:lstStyle/>
          <a:p>
            <a:fld id="{F302176B-0E47-46AC-8F43-DAB4B8A37D06}" type="slidenum">
              <a:rPr lang="tr-TR" smtClean="0"/>
              <a:pPr/>
              <a:t>10</a:t>
            </a:fld>
            <a:endParaRPr lang="tr-TR" dirty="0"/>
          </a:p>
        </p:txBody>
      </p:sp>
      <p:sp>
        <p:nvSpPr>
          <p:cNvPr id="4" name="3 Dikdörtgen"/>
          <p:cNvSpPr/>
          <p:nvPr/>
        </p:nvSpPr>
        <p:spPr>
          <a:xfrm>
            <a:off x="272144" y="5562600"/>
            <a:ext cx="8654142" cy="646331"/>
          </a:xfrm>
          <a:prstGeom prst="rect">
            <a:avLst/>
          </a:prstGeom>
        </p:spPr>
        <p:txBody>
          <a:bodyPr wrap="square">
            <a:spAutoFit/>
          </a:bodyPr>
          <a:lstStyle/>
          <a:p>
            <a:pPr algn="just"/>
            <a:r>
              <a:rPr lang="tr-TR" b="1" dirty="0">
                <a:solidFill>
                  <a:srgbClr val="FF0000"/>
                </a:solidFill>
                <a:latin typeface="Times New Roman" pitchFamily="18" charset="0"/>
                <a:cs typeface="Times New Roman" pitchFamily="18" charset="0"/>
              </a:rPr>
              <a:t>Öğrenci İşleri ile ilgili tüm bilgi ve belgelere Başkanlığımız </a:t>
            </a:r>
            <a:r>
              <a:rPr lang="tr-TR" b="1" dirty="0" err="1">
                <a:solidFill>
                  <a:srgbClr val="0070C0"/>
                </a:solidFill>
                <a:latin typeface="Times New Roman" pitchFamily="18" charset="0"/>
                <a:cs typeface="Times New Roman" pitchFamily="18" charset="0"/>
              </a:rPr>
              <a:t>oidb</a:t>
            </a:r>
            <a:r>
              <a:rPr lang="tr-TR" b="1" dirty="0">
                <a:solidFill>
                  <a:srgbClr val="0070C0"/>
                </a:solidFill>
                <a:latin typeface="Times New Roman" pitchFamily="18" charset="0"/>
                <a:cs typeface="Times New Roman" pitchFamily="18" charset="0"/>
              </a:rPr>
              <a:t>.</a:t>
            </a:r>
            <a:r>
              <a:rPr lang="tr-TR" b="1" dirty="0" err="1">
                <a:solidFill>
                  <a:srgbClr val="0070C0"/>
                </a:solidFill>
                <a:latin typeface="Times New Roman" pitchFamily="18" charset="0"/>
                <a:cs typeface="Times New Roman" pitchFamily="18" charset="0"/>
              </a:rPr>
              <a:t>klu</a:t>
            </a:r>
            <a:r>
              <a:rPr lang="tr-TR" b="1" dirty="0">
                <a:solidFill>
                  <a:srgbClr val="0070C0"/>
                </a:solidFill>
                <a:latin typeface="Times New Roman" pitchFamily="18" charset="0"/>
                <a:cs typeface="Times New Roman" pitchFamily="18" charset="0"/>
              </a:rPr>
              <a:t>.edu.tr </a:t>
            </a:r>
            <a:r>
              <a:rPr lang="tr-TR" b="1" dirty="0">
                <a:solidFill>
                  <a:srgbClr val="FF0000"/>
                </a:solidFill>
                <a:latin typeface="Times New Roman" pitchFamily="18" charset="0"/>
                <a:cs typeface="Times New Roman" pitchFamily="18" charset="0"/>
              </a:rPr>
              <a:t>internet adresinden ulaşabilirsiniz.</a:t>
            </a:r>
            <a:endParaRPr lang="tr-TR" dirty="0">
              <a:solidFill>
                <a:srgbClr val="FF0000"/>
              </a:solidFill>
            </a:endParaRP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4004689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60648"/>
            <a:ext cx="7992888" cy="1143000"/>
          </a:xfrm>
        </p:spPr>
        <p:txBody>
          <a:bodyPr>
            <a:normAutofit/>
          </a:bodyPr>
          <a:lstStyle/>
          <a:p>
            <a:pPr lvl="0"/>
            <a:r>
              <a:rPr lang="tr-TR" sz="2800" b="1" dirty="0">
                <a:solidFill>
                  <a:srgbClr val="24397C"/>
                </a:solidFill>
                <a:ea typeface="+mn-ea"/>
                <a:cs typeface="Arial" panose="020B0604020202020204" pitchFamily="34" charset="0"/>
              </a:rPr>
              <a:t>ÖĞRENCİ İŞLERİ DAİRE BAŞKANLIĞI TARAFINDAN YAPILAN İŞLEMLER</a:t>
            </a:r>
          </a:p>
        </p:txBody>
      </p:sp>
      <p:sp>
        <p:nvSpPr>
          <p:cNvPr id="3" name="İçerik Yer Tutucusu 2"/>
          <p:cNvSpPr>
            <a:spLocks noGrp="1"/>
          </p:cNvSpPr>
          <p:nvPr>
            <p:ph idx="1"/>
          </p:nvPr>
        </p:nvSpPr>
        <p:spPr>
          <a:xfrm>
            <a:off x="457200" y="1340768"/>
            <a:ext cx="8229600" cy="5256584"/>
          </a:xfrm>
        </p:spPr>
        <p:txBody>
          <a:bodyPr>
            <a:normAutofit fontScale="55000" lnSpcReduction="20000"/>
          </a:bodyPr>
          <a:lstStyle/>
          <a:p>
            <a:pPr lvl="0" indent="15875" algn="just">
              <a:lnSpc>
                <a:spcPct val="107000"/>
              </a:lnSpc>
              <a:buFont typeface="Wingdings" pitchFamily="2" charset="2"/>
              <a:buChar char="Ø"/>
              <a:tabLst>
                <a:tab pos="8969375" algn="l"/>
              </a:tabLst>
            </a:pPr>
            <a:r>
              <a:rPr lang="tr-TR" dirty="0">
                <a:latin typeface="Times New Roman" pitchFamily="18" charset="0"/>
                <a:ea typeface="Calibri" panose="020F0502020204030204" pitchFamily="34" charset="0"/>
                <a:cs typeface="Times New Roman" pitchFamily="18" charset="0"/>
              </a:rPr>
              <a:t> Kesin kayıtlar, </a:t>
            </a:r>
          </a:p>
          <a:p>
            <a:pPr lvl="0" indent="15875" algn="just">
              <a:lnSpc>
                <a:spcPct val="107000"/>
              </a:lnSpc>
              <a:buFont typeface="Wingdings" pitchFamily="2" charset="2"/>
              <a:buChar char="Ø"/>
              <a:tabLst>
                <a:tab pos="8969375" algn="l"/>
              </a:tabLst>
            </a:pPr>
            <a:r>
              <a:rPr lang="tr-TR" dirty="0">
                <a:latin typeface="Times New Roman" pitchFamily="18" charset="0"/>
                <a:ea typeface="Calibri" panose="020F0502020204030204" pitchFamily="34" charset="0"/>
                <a:cs typeface="Times New Roman" pitchFamily="18" charset="0"/>
              </a:rPr>
              <a:t>  Diplomalar ve diploma eklerinin düzenlenmesi,</a:t>
            </a:r>
          </a:p>
          <a:p>
            <a:pPr lvl="0" indent="15875" algn="just">
              <a:buFont typeface="Wingdings" pitchFamily="2" charset="2"/>
              <a:buChar char="Ø"/>
              <a:tabLst>
                <a:tab pos="8969375" algn="l"/>
              </a:tabLst>
            </a:pPr>
            <a:r>
              <a:rPr lang="tr-TR" dirty="0"/>
              <a:t>  YÖKSİS işlemleri,</a:t>
            </a:r>
          </a:p>
          <a:p>
            <a:pPr lvl="0" indent="15875" algn="just">
              <a:buFont typeface="Wingdings" pitchFamily="2" charset="2"/>
              <a:buChar char="Ø"/>
              <a:tabLst>
                <a:tab pos="8969375" algn="l"/>
              </a:tabLst>
            </a:pPr>
            <a:r>
              <a:rPr lang="tr-TR" dirty="0"/>
              <a:t>  YKS, yatay geçiş, dikey geçiş, uluslararası öğrenci, lisansüstü vb. kontenjanları, kabul, değerlendirme ve kayıt işlemleri,</a:t>
            </a:r>
          </a:p>
          <a:p>
            <a:pPr lvl="0" indent="15875" algn="just">
              <a:buFont typeface="Wingdings" pitchFamily="2" charset="2"/>
              <a:buChar char="Ø"/>
              <a:tabLst>
                <a:tab pos="8969375" algn="l"/>
              </a:tabLst>
            </a:pPr>
            <a:r>
              <a:rPr lang="tr-TR" dirty="0"/>
              <a:t>  Akademik Takvimin oluşturulması ve takibi,</a:t>
            </a:r>
          </a:p>
          <a:p>
            <a:pPr lvl="0" indent="15875" algn="just">
              <a:buFont typeface="Wingdings" pitchFamily="2" charset="2"/>
              <a:buChar char="Ø"/>
              <a:tabLst>
                <a:tab pos="8969375" algn="l"/>
              </a:tabLst>
            </a:pPr>
            <a:r>
              <a:rPr lang="tr-TR" dirty="0"/>
              <a:t>  Kayıt yenileme işlemlerinin takibi,</a:t>
            </a:r>
          </a:p>
          <a:p>
            <a:pPr lvl="0" indent="15875" algn="just">
              <a:buFont typeface="Wingdings" pitchFamily="2" charset="2"/>
              <a:buChar char="Ø"/>
              <a:tabLst>
                <a:tab pos="8969375" algn="l"/>
              </a:tabLst>
            </a:pPr>
            <a:r>
              <a:rPr lang="tr-TR" dirty="0"/>
              <a:t>  Öğrenci katkı payı/öğrenim ücretlerinin belirlenmesi ve takibi, </a:t>
            </a:r>
          </a:p>
          <a:p>
            <a:pPr lvl="0" indent="15875" algn="just">
              <a:buFont typeface="Wingdings" pitchFamily="2" charset="2"/>
              <a:buChar char="Ø"/>
              <a:tabLst>
                <a:tab pos="8969375" algn="l"/>
              </a:tabLst>
            </a:pPr>
            <a:r>
              <a:rPr lang="tr-TR" dirty="0"/>
              <a:t>  Diploma, Diploma Eki, Onur/Yüksek Onur Belgeleri basımı. </a:t>
            </a:r>
          </a:p>
          <a:p>
            <a:pPr lvl="0" indent="15875" algn="just">
              <a:buFont typeface="Wingdings" pitchFamily="2" charset="2"/>
              <a:buChar char="Ø"/>
              <a:tabLst>
                <a:tab pos="8969375" algn="l"/>
              </a:tabLst>
            </a:pPr>
            <a:r>
              <a:rPr lang="tr-TR" dirty="0"/>
              <a:t>  Sağlık alanındaki diplomaların İl Sağlık Müdürlüğüne tescil işlemleri,</a:t>
            </a:r>
          </a:p>
          <a:p>
            <a:pPr lvl="0" indent="15875" algn="just">
              <a:buFont typeface="Wingdings" pitchFamily="2" charset="2"/>
              <a:buChar char="Ø"/>
              <a:tabLst>
                <a:tab pos="8969375" algn="l"/>
              </a:tabLst>
            </a:pPr>
            <a:r>
              <a:rPr lang="tr-TR" dirty="0"/>
              <a:t>  Yeni Birim, Bölüm, Program, Anabilim Dalı, Uygulama ve Araştırma Merkezi açılması işlemleri,</a:t>
            </a:r>
          </a:p>
          <a:p>
            <a:pPr lvl="0" indent="15875" algn="just">
              <a:buFont typeface="Wingdings" pitchFamily="2" charset="2"/>
              <a:buChar char="Ø"/>
              <a:tabLst>
                <a:tab pos="8969375" algn="l"/>
              </a:tabLst>
            </a:pPr>
            <a:r>
              <a:rPr lang="tr-TR" dirty="0"/>
              <a:t>  Akademik birimlerin müfredat değişiklikleri (ders açma, kapama, kredi değiştirme vb.) </a:t>
            </a:r>
          </a:p>
          <a:p>
            <a:pPr lvl="0" indent="15875" algn="just">
              <a:buFont typeface="Wingdings" pitchFamily="2" charset="2"/>
              <a:buChar char="Ø"/>
              <a:tabLst>
                <a:tab pos="8969375" algn="l"/>
              </a:tabLst>
            </a:pPr>
            <a:r>
              <a:rPr lang="tr-TR" dirty="0"/>
              <a:t>  Öğrenci disiplin işlemlerinin takibi,</a:t>
            </a:r>
          </a:p>
          <a:p>
            <a:pPr lvl="0" indent="15875" algn="just">
              <a:buFont typeface="Wingdings" pitchFamily="2" charset="2"/>
              <a:buChar char="Ø"/>
              <a:tabLst>
                <a:tab pos="8969375" algn="l"/>
              </a:tabLst>
            </a:pPr>
            <a:r>
              <a:rPr lang="tr-TR" dirty="0"/>
              <a:t>  Öğrenci burslarının takibi (KYK, YÖK Destek Bursları)</a:t>
            </a:r>
          </a:p>
          <a:p>
            <a:pPr lvl="0" indent="15875" algn="just">
              <a:buFont typeface="Wingdings" pitchFamily="2" charset="2"/>
              <a:buChar char="Ø"/>
              <a:tabLst>
                <a:tab pos="8969375" algn="l"/>
              </a:tabLst>
            </a:pPr>
            <a:r>
              <a:rPr lang="tr-TR" dirty="0"/>
              <a:t>  Mevzuat takibi (ön lisans, lisans,  lisansüstü, yatay geçiş vb.)</a:t>
            </a:r>
          </a:p>
          <a:p>
            <a:pPr lvl="0" indent="15875" algn="just">
              <a:buFont typeface="Wingdings" pitchFamily="2" charset="2"/>
              <a:buChar char="Ø"/>
              <a:tabLst>
                <a:tab pos="8969375" algn="l"/>
              </a:tabLst>
            </a:pPr>
            <a:r>
              <a:rPr lang="tr-TR" dirty="0"/>
              <a:t>  Uluslararası öğrenciler ile ilgili işlemlerin takibi,</a:t>
            </a:r>
          </a:p>
          <a:p>
            <a:pPr lvl="0" indent="15875" algn="just">
              <a:buFont typeface="Wingdings" pitchFamily="2" charset="2"/>
              <a:buChar char="Ø"/>
              <a:tabLst>
                <a:tab pos="8969375" algn="l"/>
              </a:tabLst>
            </a:pPr>
            <a:r>
              <a:rPr lang="tr-TR" dirty="0"/>
              <a:t>  ASAL askerlik işlemlerinin takibi.</a:t>
            </a:r>
          </a:p>
          <a:p>
            <a:pPr lvl="0" algn="just">
              <a:lnSpc>
                <a:spcPct val="107000"/>
              </a:lnSpc>
            </a:pPr>
            <a:endParaRPr lang="tr-TR" dirty="0"/>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759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60648"/>
            <a:ext cx="8136904" cy="1143000"/>
          </a:xfrm>
        </p:spPr>
        <p:txBody>
          <a:bodyPr>
            <a:normAutofit/>
          </a:bodyPr>
          <a:lstStyle/>
          <a:p>
            <a:r>
              <a:rPr lang="tr-TR" sz="2800" b="1" dirty="0">
                <a:solidFill>
                  <a:srgbClr val="24397C"/>
                </a:solidFill>
                <a:ea typeface="+mn-ea"/>
                <a:cs typeface="Arial" panose="020B0604020202020204" pitchFamily="34" charset="0"/>
              </a:rPr>
              <a:t>BİRİM ÖĞRENCİ İŞLERİ (DEKANLIK VE MÜDÜRLÜK) </a:t>
            </a:r>
            <a:br>
              <a:rPr lang="tr-TR" sz="2800" b="1" dirty="0">
                <a:solidFill>
                  <a:srgbClr val="24397C"/>
                </a:solidFill>
                <a:ea typeface="+mn-ea"/>
                <a:cs typeface="Arial" panose="020B0604020202020204" pitchFamily="34" charset="0"/>
              </a:rPr>
            </a:br>
            <a:r>
              <a:rPr lang="tr-TR" sz="2800" b="1" dirty="0">
                <a:solidFill>
                  <a:srgbClr val="24397C"/>
                </a:solidFill>
                <a:ea typeface="+mn-ea"/>
                <a:cs typeface="Arial" panose="020B0604020202020204" pitchFamily="34" charset="0"/>
              </a:rPr>
              <a:t>TARAFINDAN YAPILAN İŞLEMLER</a:t>
            </a:r>
          </a:p>
        </p:txBody>
      </p:sp>
      <p:sp>
        <p:nvSpPr>
          <p:cNvPr id="3" name="İçerik Yer Tutucusu 2"/>
          <p:cNvSpPr>
            <a:spLocks noGrp="1"/>
          </p:cNvSpPr>
          <p:nvPr>
            <p:ph idx="1"/>
          </p:nvPr>
        </p:nvSpPr>
        <p:spPr>
          <a:xfrm>
            <a:off x="457200" y="1916832"/>
            <a:ext cx="8229600" cy="4680520"/>
          </a:xfrm>
        </p:spPr>
        <p:txBody>
          <a:bodyPr>
            <a:normAutofit/>
          </a:bodyPr>
          <a:lstStyle/>
          <a:p>
            <a:pPr lvl="0" indent="15875" algn="just">
              <a:lnSpc>
                <a:spcPct val="107000"/>
              </a:lnSpc>
              <a:buFont typeface="Wingdings" pitchFamily="2" charset="2"/>
              <a:buChar char="Ø"/>
              <a:tabLst>
                <a:tab pos="8969375" algn="l"/>
              </a:tabLst>
            </a:pPr>
            <a:r>
              <a:rPr lang="tr-TR" sz="2400" dirty="0">
                <a:latin typeface="Times New Roman" pitchFamily="18" charset="0"/>
                <a:ea typeface="Calibri" panose="020F0502020204030204" pitchFamily="34" charset="0"/>
                <a:cs typeface="Times New Roman" pitchFamily="18" charset="0"/>
              </a:rPr>
              <a:t> Yatay geçiş taleplerinin kabulü ve değerlendirilmesi,</a:t>
            </a:r>
          </a:p>
          <a:p>
            <a:pPr lvl="0" indent="15875" algn="just">
              <a:lnSpc>
                <a:spcPct val="107000"/>
              </a:lnSpc>
              <a:buFont typeface="Wingdings" pitchFamily="2" charset="2"/>
              <a:buChar char="Ø"/>
              <a:tabLst>
                <a:tab pos="8969375" algn="l"/>
              </a:tabLst>
            </a:pPr>
            <a:r>
              <a:rPr lang="tr-TR" sz="2400" dirty="0">
                <a:latin typeface="Times New Roman" pitchFamily="18" charset="0"/>
                <a:ea typeface="Calibri" panose="020F0502020204030204" pitchFamily="34" charset="0"/>
                <a:cs typeface="Times New Roman" pitchFamily="18" charset="0"/>
              </a:rPr>
              <a:t>İntibak &amp; muafiyet işlemleri,</a:t>
            </a:r>
          </a:p>
          <a:p>
            <a:pPr lvl="0" indent="15875" algn="just">
              <a:lnSpc>
                <a:spcPct val="107000"/>
              </a:lnSpc>
              <a:buFont typeface="Wingdings" pitchFamily="2" charset="2"/>
              <a:buChar char="Ø"/>
              <a:tabLst>
                <a:tab pos="8969375" algn="l"/>
              </a:tabLst>
            </a:pPr>
            <a:r>
              <a:rPr lang="tr-TR" sz="2400" dirty="0">
                <a:latin typeface="Times New Roman" pitchFamily="18" charset="0"/>
                <a:ea typeface="Calibri" panose="020F0502020204030204" pitchFamily="34" charset="0"/>
                <a:cs typeface="Times New Roman" pitchFamily="18" charset="0"/>
              </a:rPr>
              <a:t>Kayıt dondurma taleplerinin değerlendirilmesi,</a:t>
            </a:r>
          </a:p>
          <a:p>
            <a:pPr lvl="0" indent="15875" algn="just">
              <a:lnSpc>
                <a:spcPct val="107000"/>
              </a:lnSpc>
              <a:buFont typeface="Wingdings" pitchFamily="2" charset="2"/>
              <a:buChar char="Ø"/>
              <a:tabLst>
                <a:tab pos="8969375" algn="l"/>
              </a:tabLst>
            </a:pPr>
            <a:r>
              <a:rPr lang="tr-TR" sz="2400" dirty="0">
                <a:latin typeface="Times New Roman" pitchFamily="18" charset="0"/>
                <a:ea typeface="Calibri" panose="020F0502020204030204" pitchFamily="34" charset="0"/>
                <a:cs typeface="Times New Roman" pitchFamily="18" charset="0"/>
              </a:rPr>
              <a:t>Öğretim ve sınavlara ilişkin (</a:t>
            </a:r>
            <a:r>
              <a:rPr lang="tr-TR" sz="2400" dirty="0" err="1">
                <a:latin typeface="Times New Roman" pitchFamily="18" charset="0"/>
                <a:ea typeface="Calibri" panose="020F0502020204030204" pitchFamily="34" charset="0"/>
                <a:cs typeface="Times New Roman" pitchFamily="18" charset="0"/>
              </a:rPr>
              <a:t>Ders&amp;Sınav</a:t>
            </a:r>
            <a:r>
              <a:rPr lang="tr-TR" sz="2400" dirty="0">
                <a:latin typeface="Times New Roman" pitchFamily="18" charset="0"/>
                <a:ea typeface="Calibri" panose="020F0502020204030204" pitchFamily="34" charset="0"/>
                <a:cs typeface="Times New Roman" pitchFamily="18" charset="0"/>
              </a:rPr>
              <a:t> programları, not itirazları vb.) işlemler,</a:t>
            </a:r>
          </a:p>
          <a:p>
            <a:pPr lvl="0" indent="15875" algn="just">
              <a:lnSpc>
                <a:spcPct val="107000"/>
              </a:lnSpc>
              <a:buFont typeface="Wingdings" pitchFamily="2" charset="2"/>
              <a:buChar char="Ø"/>
              <a:tabLst>
                <a:tab pos="8969375" algn="l"/>
              </a:tabLst>
            </a:pPr>
            <a:r>
              <a:rPr lang="tr-TR" sz="2400" dirty="0">
                <a:latin typeface="Times New Roman" pitchFamily="18" charset="0"/>
                <a:ea typeface="Calibri" panose="020F0502020204030204" pitchFamily="34" charset="0"/>
                <a:cs typeface="Times New Roman" pitchFamily="18" charset="0"/>
              </a:rPr>
              <a:t>Çift </a:t>
            </a:r>
            <a:r>
              <a:rPr lang="tr-TR" sz="2400" dirty="0" err="1">
                <a:latin typeface="Times New Roman" pitchFamily="18" charset="0"/>
                <a:ea typeface="Calibri" panose="020F0502020204030204" pitchFamily="34" charset="0"/>
                <a:cs typeface="Times New Roman" pitchFamily="18" charset="0"/>
              </a:rPr>
              <a:t>anadal</a:t>
            </a:r>
            <a:r>
              <a:rPr lang="tr-TR" sz="2400" dirty="0">
                <a:latin typeface="Times New Roman" pitchFamily="18" charset="0"/>
                <a:ea typeface="Calibri" panose="020F0502020204030204" pitchFamily="34" charset="0"/>
                <a:cs typeface="Times New Roman" pitchFamily="18" charset="0"/>
              </a:rPr>
              <a:t> ve yan dal programları,</a:t>
            </a:r>
          </a:p>
          <a:p>
            <a:pPr lvl="0" indent="15875" algn="just">
              <a:lnSpc>
                <a:spcPct val="107000"/>
              </a:lnSpc>
              <a:buFont typeface="Wingdings" pitchFamily="2" charset="2"/>
              <a:buChar char="Ø"/>
              <a:tabLst>
                <a:tab pos="8969375" algn="l"/>
              </a:tabLst>
            </a:pPr>
            <a:r>
              <a:rPr lang="tr-TR" sz="2400" dirty="0">
                <a:latin typeface="Times New Roman" pitchFamily="18" charset="0"/>
                <a:ea typeface="Calibri" panose="020F0502020204030204" pitchFamily="34" charset="0"/>
                <a:cs typeface="Times New Roman" pitchFamily="18" charset="0"/>
              </a:rPr>
              <a:t>Öğrenci &amp; not döküm (transkript) belgeleri, </a:t>
            </a:r>
          </a:p>
          <a:p>
            <a:pPr lvl="0" indent="15875" algn="just">
              <a:lnSpc>
                <a:spcPct val="107000"/>
              </a:lnSpc>
              <a:buFont typeface="Wingdings" pitchFamily="2" charset="2"/>
              <a:buChar char="Ø"/>
              <a:tabLst>
                <a:tab pos="8969375" algn="l"/>
              </a:tabLst>
            </a:pPr>
            <a:r>
              <a:rPr lang="tr-TR" sz="2400" dirty="0">
                <a:latin typeface="Times New Roman" pitchFamily="18" charset="0"/>
                <a:ea typeface="Calibri" panose="020F0502020204030204" pitchFamily="34" charset="0"/>
                <a:cs typeface="Times New Roman" pitchFamily="18" charset="0"/>
              </a:rPr>
              <a:t>Mezuniyet işlemlerinin onaylanması,</a:t>
            </a:r>
          </a:p>
          <a:p>
            <a:pPr lvl="0" indent="15875" algn="just">
              <a:lnSpc>
                <a:spcPct val="107000"/>
              </a:lnSpc>
              <a:buFont typeface="Wingdings" pitchFamily="2" charset="2"/>
              <a:buChar char="Ø"/>
              <a:tabLst>
                <a:tab pos="8969375" algn="l"/>
              </a:tabLst>
            </a:pPr>
            <a:r>
              <a:rPr lang="tr-TR" sz="2400" dirty="0">
                <a:latin typeface="Times New Roman" pitchFamily="18" charset="0"/>
                <a:ea typeface="Calibri" panose="020F0502020204030204" pitchFamily="34" charset="0"/>
                <a:cs typeface="Times New Roman" pitchFamily="18" charset="0"/>
              </a:rPr>
              <a:t>Öğrenci kartının kaybedilmesi,</a:t>
            </a:r>
          </a:p>
          <a:p>
            <a:pPr lvl="0" indent="15875" algn="just">
              <a:lnSpc>
                <a:spcPct val="107000"/>
              </a:lnSpc>
              <a:buFont typeface="Wingdings" pitchFamily="2" charset="2"/>
              <a:buChar char="Ø"/>
              <a:tabLst>
                <a:tab pos="8969375" algn="l"/>
              </a:tabLst>
            </a:pPr>
            <a:r>
              <a:rPr lang="tr-TR" sz="2400" dirty="0">
                <a:latin typeface="Times New Roman" pitchFamily="18" charset="0"/>
                <a:ea typeface="Calibri" panose="020F0502020204030204" pitchFamily="34" charset="0"/>
                <a:cs typeface="Times New Roman" pitchFamily="18" charset="0"/>
              </a:rPr>
              <a:t>Tüm akademik işlem taleplerinde</a:t>
            </a:r>
          </a:p>
          <a:p>
            <a:pPr lvl="0" indent="15875" algn="just">
              <a:lnSpc>
                <a:spcPct val="107000"/>
              </a:lnSpc>
              <a:buFont typeface="Wingdings" pitchFamily="2" charset="2"/>
              <a:buChar char="Ø"/>
              <a:tabLst>
                <a:tab pos="8969375" algn="l"/>
              </a:tabLst>
            </a:pPr>
            <a:endParaRPr lang="tr-TR" sz="2400" dirty="0">
              <a:latin typeface="Times New Roman" pitchFamily="18" charset="0"/>
              <a:ea typeface="Calibri" panose="020F0502020204030204" pitchFamily="34" charset="0"/>
              <a:cs typeface="Times New Roman" pitchFamily="18" charset="0"/>
            </a:endParaRPr>
          </a:p>
          <a:p>
            <a:pPr lvl="0" indent="0" algn="just">
              <a:lnSpc>
                <a:spcPct val="107000"/>
              </a:lnSpc>
              <a:buNone/>
              <a:tabLst>
                <a:tab pos="8969375" algn="l"/>
              </a:tabLst>
            </a:pPr>
            <a:endParaRPr lang="tr-TR" sz="2400" dirty="0"/>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626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1"/>
            <a:ext cx="8229600" cy="964704"/>
          </a:xfrm>
        </p:spPr>
        <p:txBody>
          <a:bodyPr>
            <a:normAutofit/>
          </a:bodyPr>
          <a:lstStyle/>
          <a:p>
            <a:pPr marL="0" indent="0">
              <a:buNone/>
            </a:pPr>
            <a:r>
              <a:rPr lang="tr-TR" altLang="tr-TR" sz="2000" dirty="0"/>
              <a:t>Kırklareli Üniversitesi  Ön L</a:t>
            </a:r>
            <a:r>
              <a:rPr lang="de-DE" altLang="tr-TR" sz="2000" dirty="0" err="1"/>
              <a:t>isans</a:t>
            </a:r>
            <a:r>
              <a:rPr lang="de-DE" altLang="tr-TR" sz="2000" dirty="0"/>
              <a:t> </a:t>
            </a:r>
            <a:r>
              <a:rPr lang="tr-TR" altLang="tr-TR" sz="2000" dirty="0"/>
              <a:t>ve Lisans Eğitim ve Öğretim Y</a:t>
            </a:r>
            <a:r>
              <a:rPr lang="de-DE" altLang="tr-TR" sz="2000" dirty="0" err="1"/>
              <a:t>önetmeliğ</a:t>
            </a:r>
            <a:r>
              <a:rPr lang="tr-TR" altLang="tr-TR" sz="2000" dirty="0"/>
              <a:t>i</a:t>
            </a:r>
          </a:p>
          <a:p>
            <a:pPr marL="0" indent="0">
              <a:buNone/>
            </a:pPr>
            <a:r>
              <a:rPr lang="tr-TR" sz="2000" dirty="0">
                <a:hlinkClick r:id="rId2"/>
              </a:rPr>
              <a:t>http://oidb.klu.edu.tr/Yardimci_Sayfalar/184-yonetmelikler.klu</a:t>
            </a:r>
            <a:endParaRPr lang="tr-TR" sz="2000" dirty="0"/>
          </a:p>
        </p:txBody>
      </p:sp>
      <p:sp>
        <p:nvSpPr>
          <p:cNvPr id="4" name="Dikdörtgen 3"/>
          <p:cNvSpPr/>
          <p:nvPr/>
        </p:nvSpPr>
        <p:spPr>
          <a:xfrm>
            <a:off x="539552" y="4149080"/>
            <a:ext cx="7848872" cy="707886"/>
          </a:xfrm>
          <a:prstGeom prst="rect">
            <a:avLst/>
          </a:prstGeom>
        </p:spPr>
        <p:txBody>
          <a:bodyPr wrap="square">
            <a:spAutoFit/>
          </a:bodyPr>
          <a:lstStyle/>
          <a:p>
            <a:r>
              <a:rPr lang="tr-TR" sz="2000" dirty="0"/>
              <a:t>http://oidb.klu.edu.tr/dosyalar/birimler/oidb/dosyalar/dosya_ve_belgeler/2019-2020_on_lisans_ve_lisans_akademik_takvimi.pdf</a:t>
            </a:r>
          </a:p>
        </p:txBody>
      </p:sp>
      <p:sp>
        <p:nvSpPr>
          <p:cNvPr id="5" name="Dikdörtgen 4"/>
          <p:cNvSpPr/>
          <p:nvPr/>
        </p:nvSpPr>
        <p:spPr>
          <a:xfrm>
            <a:off x="539552" y="2517864"/>
            <a:ext cx="7848872" cy="1631216"/>
          </a:xfrm>
          <a:prstGeom prst="rect">
            <a:avLst/>
          </a:prstGeom>
        </p:spPr>
        <p:txBody>
          <a:bodyPr wrap="square">
            <a:spAutoFit/>
          </a:bodyPr>
          <a:lstStyle/>
          <a:p>
            <a:pPr algn="just"/>
            <a:r>
              <a:rPr lang="tr-TR" sz="2000" dirty="0"/>
              <a:t>Akademik Takvim ; Akademik takvim, üniversitelerin kayıt yenileme, ders ekleme ya da bırakma, akademik konular ile ilgili son başvuru tarihleri, sınav başlangıç-bitiş tarihleri, üniversitenin resmi tatil günleri vb. bilgileri içeren takvimdir.</a:t>
            </a:r>
          </a:p>
          <a:p>
            <a:pPr algn="just"/>
            <a:r>
              <a:rPr lang="tr-TR" sz="2000" dirty="0"/>
              <a:t> </a:t>
            </a:r>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819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323528" y="4539342"/>
            <a:ext cx="8496944" cy="2687329"/>
          </a:xfrm>
        </p:spPr>
        <p:txBody>
          <a:bodyPr>
            <a:normAutofit/>
          </a:bodyPr>
          <a:lstStyle/>
          <a:p>
            <a:pPr algn="just">
              <a:buFont typeface="Wingdings" pitchFamily="2" charset="2"/>
              <a:buChar char="Ø"/>
            </a:pPr>
            <a:r>
              <a:rPr lang="tr-TR" sz="2000" dirty="0"/>
              <a:t>Öğrenci Bilgi Sistemi, uygulamalara bir kullanıcı adı ve şifre ile erişebilmeyi sağlayan sistemdir.</a:t>
            </a:r>
          </a:p>
          <a:p>
            <a:pPr algn="just">
              <a:buFont typeface="Wingdings" pitchFamily="2" charset="2"/>
              <a:buChar char="Ø"/>
            </a:pPr>
            <a:r>
              <a:rPr lang="tr-TR" sz="2000" dirty="0"/>
              <a:t>Ders seçimlerinizi yapmak, notlarınıza bakmak için bu sistemi kullanabilirsiniz.</a:t>
            </a:r>
          </a:p>
          <a:p>
            <a:pPr algn="just">
              <a:buFont typeface="Wingdings" pitchFamily="2" charset="2"/>
              <a:buChar char="Ø"/>
            </a:pPr>
            <a:r>
              <a:rPr lang="tr-TR" sz="2000" b="1" dirty="0"/>
              <a:t>Giriş yapmak için: </a:t>
            </a:r>
            <a:r>
              <a:rPr lang="tr-TR" sz="2000" dirty="0">
                <a:solidFill>
                  <a:srgbClr val="00B0F0"/>
                </a:solidFill>
                <a:hlinkClick r:id="rId2"/>
              </a:rPr>
              <a:t>https://obs.klu.edu.tr</a:t>
            </a:r>
            <a:endParaRPr lang="tr-TR" sz="2000" u="sng" dirty="0">
              <a:solidFill>
                <a:srgbClr val="00B0F0"/>
              </a:solidFill>
            </a:endParaRPr>
          </a:p>
        </p:txBody>
      </p:sp>
      <p:sp>
        <p:nvSpPr>
          <p:cNvPr id="3" name="Unvan 2"/>
          <p:cNvSpPr>
            <a:spLocks noGrp="1"/>
          </p:cNvSpPr>
          <p:nvPr>
            <p:ph type="title"/>
          </p:nvPr>
        </p:nvSpPr>
        <p:spPr>
          <a:xfrm>
            <a:off x="688490" y="332656"/>
            <a:ext cx="7756263" cy="1152128"/>
          </a:xfrm>
        </p:spPr>
        <p:txBody>
          <a:bodyPr>
            <a:normAutofit/>
          </a:bodyPr>
          <a:lstStyle/>
          <a:p>
            <a:r>
              <a:rPr lang="tr-TR" sz="2800" b="1" dirty="0">
                <a:solidFill>
                  <a:srgbClr val="24397C"/>
                </a:solidFill>
                <a:ea typeface="+mn-ea"/>
                <a:cs typeface="Arial" panose="020B0604020202020204" pitchFamily="34" charset="0"/>
              </a:rPr>
              <a:t>ÖĞRENCİ BİLGİ SİSTEMİ</a:t>
            </a:r>
          </a:p>
        </p:txBody>
      </p:sp>
      <p:pic>
        <p:nvPicPr>
          <p:cNvPr id="62466" name="Picture 2" descr="C:\Users\Tahir\Desktop\Oryantasyon\Öğrenci Bilgi Sistemi.png"/>
          <p:cNvPicPr>
            <a:picLocks noChangeAspect="1" noChangeArrowheads="1"/>
          </p:cNvPicPr>
          <p:nvPr/>
        </p:nvPicPr>
        <p:blipFill>
          <a:blip r:embed="rId3" cstate="print"/>
          <a:srcRect/>
          <a:stretch>
            <a:fillRect/>
          </a:stretch>
        </p:blipFill>
        <p:spPr bwMode="auto">
          <a:xfrm>
            <a:off x="0" y="1175657"/>
            <a:ext cx="9144000" cy="3363686"/>
          </a:xfrm>
          <a:prstGeom prst="rect">
            <a:avLst/>
          </a:prstGeom>
          <a:noFill/>
        </p:spPr>
      </p:pic>
      <p:sp>
        <p:nvSpPr>
          <p:cNvPr id="8" name="Slayt Numarası Yer Tutucusu 2"/>
          <p:cNvSpPr>
            <a:spLocks noGrp="1"/>
          </p:cNvSpPr>
          <p:nvPr>
            <p:ph type="sldNum" sz="quarter" idx="12"/>
          </p:nvPr>
        </p:nvSpPr>
        <p:spPr>
          <a:xfrm>
            <a:off x="6639264" y="6161442"/>
            <a:ext cx="2133600" cy="365125"/>
          </a:xfrm>
        </p:spPr>
        <p:txBody>
          <a:bodyPr/>
          <a:lstStyle/>
          <a:p>
            <a:fld id="{F302176B-0E47-46AC-8F43-DAB4B8A37D06}" type="slidenum">
              <a:rPr lang="tr-TR" smtClean="0"/>
              <a:pPr/>
              <a:t>14</a:t>
            </a:fld>
            <a:endParaRPr lang="tr-TR" dirty="0"/>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9"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163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34713" y="692696"/>
            <a:ext cx="7745505" cy="5138057"/>
          </a:xfrm>
        </p:spPr>
        <p:txBody>
          <a:bodyPr>
            <a:noAutofit/>
          </a:bodyPr>
          <a:lstStyle/>
          <a:p>
            <a:pPr marL="0" indent="0" algn="just">
              <a:lnSpc>
                <a:spcPct val="90000"/>
              </a:lnSpc>
              <a:buNone/>
            </a:pPr>
            <a:r>
              <a:rPr lang="tr-TR" altLang="tr-TR" sz="2000" dirty="0"/>
              <a:t>Öğrenciler ilk ders kayıt işlemlerini kendileri yapacaktır. Öğrenimleri süresince de Güz ve Bahar dönemleri başında, akademik takvimde belirtilen süreler içerisinde kayıt yenilemek zorundadırlar. </a:t>
            </a:r>
          </a:p>
          <a:p>
            <a:pPr marL="0" indent="0" algn="just">
              <a:lnSpc>
                <a:spcPct val="90000"/>
              </a:lnSpc>
              <a:buNone/>
            </a:pPr>
            <a:endParaRPr lang="tr-TR" altLang="tr-TR" sz="2000" dirty="0"/>
          </a:p>
          <a:p>
            <a:pPr marL="0" indent="0" algn="just">
              <a:lnSpc>
                <a:spcPct val="90000"/>
              </a:lnSpc>
              <a:buNone/>
            </a:pPr>
            <a:r>
              <a:rPr lang="tr-TR" altLang="tr-TR" sz="2000" dirty="0"/>
              <a:t>Kayıt yenileme işlemi:</a:t>
            </a:r>
          </a:p>
          <a:p>
            <a:pPr algn="just">
              <a:lnSpc>
                <a:spcPct val="90000"/>
              </a:lnSpc>
              <a:buFont typeface="Wingdings" pitchFamily="2" charset="2"/>
              <a:buChar char="Ø"/>
            </a:pPr>
            <a:r>
              <a:rPr lang="tr-TR" altLang="tr-TR" sz="2000" dirty="0"/>
              <a:t>Öğrenci katkı payı/öğrenim ücretinin ödenmesi </a:t>
            </a:r>
            <a:r>
              <a:rPr lang="tr-TR" altLang="tr-TR" sz="2000" b="1" dirty="0"/>
              <a:t>(ikinci    öğretim öğrencileri ile bir yükseköğretim programında kayıtlı olup Üniversitemizde ikinci bir programa kayıt olan öğrenciler)</a:t>
            </a:r>
          </a:p>
          <a:p>
            <a:pPr lvl="1" algn="just">
              <a:lnSpc>
                <a:spcPct val="90000"/>
              </a:lnSpc>
              <a:buFont typeface="Wingdings" pitchFamily="2" charset="2"/>
              <a:buChar char="Ø"/>
            </a:pPr>
            <a:endParaRPr lang="tr-TR" altLang="tr-TR" sz="2000" dirty="0"/>
          </a:p>
          <a:p>
            <a:pPr algn="just">
              <a:buFont typeface="Wingdings" pitchFamily="2" charset="2"/>
              <a:buChar char="Ø"/>
            </a:pPr>
            <a:r>
              <a:rPr lang="tr-TR" sz="2000" dirty="0">
                <a:hlinkClick r:id="rId2"/>
              </a:rPr>
              <a:t>https://obs.klu.edu.tr/oibs/ogrenci/login.aspx</a:t>
            </a:r>
            <a:r>
              <a:rPr lang="tr-TR" sz="2000" dirty="0"/>
              <a:t> adresine kullanıcı adı (öğrenci numarası) ve şifreniz (T.C. Kimlik numarasının ilk 5 hanesi veya e-Devlet şifresi) ile giriş yaptıktan sonra ders kaydınızı yapabilirsiniz. </a:t>
            </a:r>
          </a:p>
          <a:p>
            <a:pPr algn="just">
              <a:buFont typeface="Wingdings" pitchFamily="2" charset="2"/>
              <a:buChar char="Ø"/>
            </a:pPr>
            <a:endParaRPr lang="tr-TR" sz="2000" dirty="0"/>
          </a:p>
          <a:p>
            <a:pPr algn="just">
              <a:buFont typeface="Wingdings" pitchFamily="2" charset="2"/>
              <a:buChar char="Ø"/>
            </a:pPr>
            <a:r>
              <a:rPr lang="tr-TR" sz="2000" dirty="0"/>
              <a:t>Ders kayıtlarının nasıl yapılacağı ile ilgili detaylı bilgiye </a:t>
            </a:r>
            <a:r>
              <a:rPr lang="tr-TR" sz="2000" dirty="0">
                <a:hlinkClick r:id="rId3"/>
              </a:rPr>
              <a:t>http://oidb.klu.edu.tr/dosyalar/birimler/oidb/dosyalar/dosya_ve_belgeler/oid.kl.001_ders_kayit_islemleri_kilavuzu.pdf</a:t>
            </a:r>
            <a:r>
              <a:rPr lang="tr-TR" sz="2000" dirty="0"/>
              <a:t> adresinden ulaşabilirsiniz.)</a:t>
            </a:r>
          </a:p>
        </p:txBody>
      </p:sp>
      <p:sp>
        <p:nvSpPr>
          <p:cNvPr id="3" name="Başlık 2"/>
          <p:cNvSpPr>
            <a:spLocks noGrp="1"/>
          </p:cNvSpPr>
          <p:nvPr>
            <p:ph type="title"/>
          </p:nvPr>
        </p:nvSpPr>
        <p:spPr>
          <a:xfrm>
            <a:off x="251520" y="0"/>
            <a:ext cx="8229600" cy="692696"/>
          </a:xfrm>
        </p:spPr>
        <p:txBody>
          <a:bodyPr>
            <a:normAutofit/>
          </a:bodyPr>
          <a:lstStyle/>
          <a:p>
            <a:r>
              <a:rPr lang="tr-TR" altLang="tr-TR" sz="2800" b="1" dirty="0">
                <a:solidFill>
                  <a:srgbClr val="24397C"/>
                </a:solidFill>
                <a:ea typeface="+mn-ea"/>
                <a:cs typeface="Arial" panose="020B0604020202020204" pitchFamily="34" charset="0"/>
              </a:rPr>
              <a:t>KAYIT YENİLEME</a:t>
            </a:r>
            <a:endParaRPr lang="tr-TR" sz="2800" b="1" dirty="0">
              <a:solidFill>
                <a:srgbClr val="24397C"/>
              </a:solidFill>
              <a:ea typeface="+mn-ea"/>
              <a:cs typeface="Arial" panose="020B0604020202020204" pitchFamily="34" charset="0"/>
            </a:endParaRPr>
          </a:p>
        </p:txBody>
      </p:sp>
      <p:sp>
        <p:nvSpPr>
          <p:cNvPr id="5" name="Slayt Numarası Yer Tutucusu 2"/>
          <p:cNvSpPr>
            <a:spLocks noGrp="1"/>
          </p:cNvSpPr>
          <p:nvPr>
            <p:ph type="sldNum" sz="quarter" idx="12"/>
          </p:nvPr>
        </p:nvSpPr>
        <p:spPr>
          <a:xfrm>
            <a:off x="6639264" y="6161442"/>
            <a:ext cx="2133600" cy="365125"/>
          </a:xfrm>
        </p:spPr>
        <p:txBody>
          <a:bodyPr/>
          <a:lstStyle/>
          <a:p>
            <a:fld id="{F302176B-0E47-46AC-8F43-DAB4B8A37D06}" type="slidenum">
              <a:rPr lang="tr-TR" smtClean="0"/>
              <a:pPr/>
              <a:t>15</a:t>
            </a:fld>
            <a:endParaRPr lang="tr-TR" dirty="0"/>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5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24036" y="764705"/>
            <a:ext cx="8229600" cy="2088232"/>
          </a:xfrm>
        </p:spPr>
        <p:txBody>
          <a:bodyPr>
            <a:normAutofit/>
          </a:bodyPr>
          <a:lstStyle/>
          <a:p>
            <a:pPr algn="just">
              <a:buFont typeface="Wingdings" pitchFamily="2" charset="2"/>
              <a:buChar char="Ø"/>
            </a:pPr>
            <a:r>
              <a:rPr lang="tr-TR" sz="2000" dirty="0"/>
              <a:t>Ders kaydınızı mümkün olduğunca cep telefonu ile yapmayınız. (İnternet kesilmesi durumunda kaydınız olamamaktadır.)</a:t>
            </a:r>
          </a:p>
          <a:p>
            <a:pPr algn="just">
              <a:buFont typeface="Wingdings" pitchFamily="2" charset="2"/>
              <a:buChar char="Ø"/>
            </a:pPr>
            <a:r>
              <a:rPr lang="tr-TR" sz="2000" dirty="0"/>
              <a:t>E-posta, cep telefonu gibi iletişim bilgilerinizi güncelleyiniz.</a:t>
            </a:r>
          </a:p>
          <a:p>
            <a:pPr algn="just">
              <a:buFont typeface="Wingdings" pitchFamily="2" charset="2"/>
              <a:buChar char="Ø"/>
            </a:pPr>
            <a:r>
              <a:rPr lang="tr-TR" sz="2000" dirty="0"/>
              <a:t>Üniversite (</a:t>
            </a:r>
            <a:r>
              <a:rPr lang="tr-TR" sz="2000" dirty="0" err="1"/>
              <a:t>klu</a:t>
            </a:r>
            <a:r>
              <a:rPr lang="tr-TR" sz="2000" dirty="0"/>
              <a:t>.edu.tr), ÖİDB (</a:t>
            </a:r>
            <a:r>
              <a:rPr lang="tr-TR" sz="2000" dirty="0" err="1"/>
              <a:t>oidb</a:t>
            </a:r>
            <a:r>
              <a:rPr lang="tr-TR" sz="2000" dirty="0"/>
              <a:t>.</a:t>
            </a:r>
            <a:r>
              <a:rPr lang="tr-TR" sz="2000" dirty="0" err="1"/>
              <a:t>klu</a:t>
            </a:r>
            <a:r>
              <a:rPr lang="tr-TR" sz="2000" dirty="0"/>
              <a:t>.edu.tr) ve okuduğunuz birimin internet sitelerini takip etmek güncel haberlerden faydalanmanızı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4" name="Unvan 3"/>
          <p:cNvSpPr>
            <a:spLocks noGrp="1"/>
          </p:cNvSpPr>
          <p:nvPr>
            <p:ph type="title"/>
          </p:nvPr>
        </p:nvSpPr>
        <p:spPr>
          <a:xfrm>
            <a:off x="611560" y="78203"/>
            <a:ext cx="7756263" cy="744583"/>
          </a:xfrm>
        </p:spPr>
        <p:txBody>
          <a:bodyPr>
            <a:normAutofit/>
          </a:bodyPr>
          <a:lstStyle/>
          <a:p>
            <a:r>
              <a:rPr lang="tr-TR" sz="2800" b="1" dirty="0">
                <a:solidFill>
                  <a:srgbClr val="24397C"/>
                </a:solidFill>
                <a:ea typeface="+mn-ea"/>
                <a:cs typeface="Arial" panose="020B0604020202020204" pitchFamily="34" charset="0"/>
              </a:rPr>
              <a:t>HATIRLATMALAR</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7" name="Başlık 2"/>
          <p:cNvSpPr txBox="1">
            <a:spLocks/>
          </p:cNvSpPr>
          <p:nvPr/>
        </p:nvSpPr>
        <p:spPr>
          <a:xfrm>
            <a:off x="473169" y="2780928"/>
            <a:ext cx="8229600"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ltLang="tr-TR" sz="2800" b="1" dirty="0">
                <a:solidFill>
                  <a:srgbClr val="24397C"/>
                </a:solidFill>
                <a:ea typeface="+mn-ea"/>
                <a:cs typeface="Arial" panose="020B0604020202020204" pitchFamily="34" charset="0"/>
              </a:rPr>
              <a:t>KATKI PAYI / ÖĞRENİM ÜCRETİ</a:t>
            </a:r>
            <a:endParaRPr lang="tr-TR" sz="2800" b="1" dirty="0">
              <a:solidFill>
                <a:srgbClr val="24397C"/>
              </a:solidFill>
              <a:ea typeface="+mn-ea"/>
              <a:cs typeface="Arial" panose="020B0604020202020204" pitchFamily="34" charset="0"/>
            </a:endParaRPr>
          </a:p>
        </p:txBody>
      </p:sp>
      <p:sp>
        <p:nvSpPr>
          <p:cNvPr id="8" name="Dikdörtgen 7"/>
          <p:cNvSpPr/>
          <p:nvPr/>
        </p:nvSpPr>
        <p:spPr>
          <a:xfrm>
            <a:off x="812233" y="3452271"/>
            <a:ext cx="7826052" cy="2215991"/>
          </a:xfrm>
          <a:prstGeom prst="rect">
            <a:avLst/>
          </a:prstGeom>
        </p:spPr>
        <p:txBody>
          <a:bodyPr wrap="square">
            <a:spAutoFit/>
          </a:bodyPr>
          <a:lstStyle/>
          <a:p>
            <a:pPr algn="just">
              <a:buFont typeface="Wingdings" pitchFamily="2" charset="2"/>
              <a:buChar char="Ø"/>
            </a:pPr>
            <a:r>
              <a:rPr lang="tr-TR" altLang="tr-TR" sz="2000" dirty="0"/>
              <a:t>İkinci öğretim öğrencileri ve öğrencinin kazandığı ikinci üniversite ise katkı payı / öğrenim ücreti ödemesi gerekmektedir. Öğrenim ücreti iki taksit halinde Güz ve Bahar dönemlerinden önce, belirtilen süre içerisinde ödenir. </a:t>
            </a:r>
          </a:p>
          <a:p>
            <a:pPr algn="just">
              <a:buFont typeface="Wingdings" pitchFamily="2" charset="2"/>
              <a:buChar char="Ø"/>
            </a:pPr>
            <a:r>
              <a:rPr lang="tr-TR" altLang="tr-TR" sz="2000" dirty="0"/>
              <a:t>Katkı payı / öğrenim ücretini zamanında ödemeyen  öğrenciler kayıt yaptıramaz </a:t>
            </a:r>
            <a:r>
              <a:rPr lang="tr-TR" altLang="tr-TR" dirty="0"/>
              <a:t>.</a:t>
            </a:r>
          </a:p>
          <a:p>
            <a:pPr algn="just">
              <a:buFont typeface="Wingdings" pitchFamily="2" charset="2"/>
              <a:buChar char="Ø"/>
            </a:pPr>
            <a:endParaRPr lang="tr-TR" dirty="0"/>
          </a:p>
        </p:txBody>
      </p:sp>
      <p:pic>
        <p:nvPicPr>
          <p:cNvPr id="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16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692696"/>
            <a:ext cx="7745505" cy="5796216"/>
          </a:xfrm>
        </p:spPr>
        <p:txBody>
          <a:bodyPr>
            <a:noAutofit/>
          </a:bodyPr>
          <a:lstStyle/>
          <a:p>
            <a:pPr marL="0" indent="0">
              <a:lnSpc>
                <a:spcPct val="80000"/>
              </a:lnSpc>
              <a:buFont typeface="Wingdings" pitchFamily="2" charset="2"/>
              <a:buChar char="Ø"/>
            </a:pPr>
            <a:r>
              <a:rPr lang="tr-TR" altLang="tr-TR" sz="2000" dirty="0">
                <a:solidFill>
                  <a:schemeClr val="tx1"/>
                </a:solidFill>
              </a:rPr>
              <a:t>Akademik ortalamasına göre;</a:t>
            </a:r>
          </a:p>
          <a:p>
            <a:pPr algn="just">
              <a:buFont typeface="Wingdings" pitchFamily="2" charset="2"/>
              <a:buChar char="Ø"/>
            </a:pPr>
            <a:r>
              <a:rPr lang="tr-TR" sz="2000" dirty="0" err="1">
                <a:solidFill>
                  <a:schemeClr val="tx1"/>
                </a:solidFill>
              </a:rPr>
              <a:t>GANO’su</a:t>
            </a:r>
            <a:r>
              <a:rPr lang="tr-TR" sz="2000" dirty="0">
                <a:solidFill>
                  <a:schemeClr val="tx1"/>
                </a:solidFill>
              </a:rPr>
              <a:t> 1,80’in altında olan öğrenciler üst yarıyıldan yeni ders alamaz. Ancak başarısız oldukları alt yarıyıl derslerini tekrar eder. Bu durumda olan öğrenciler ulusal ve/veya uluslararası değişim programından yararlanamaz.</a:t>
            </a:r>
          </a:p>
          <a:p>
            <a:pPr algn="just">
              <a:buFont typeface="Wingdings" pitchFamily="2" charset="2"/>
              <a:buChar char="Ø"/>
            </a:pPr>
            <a:r>
              <a:rPr lang="tr-TR" sz="2000" dirty="0" err="1">
                <a:solidFill>
                  <a:schemeClr val="tx1"/>
                </a:solidFill>
              </a:rPr>
              <a:t>GANO’su</a:t>
            </a:r>
            <a:r>
              <a:rPr lang="tr-TR" sz="2000" dirty="0">
                <a:solidFill>
                  <a:schemeClr val="tx1"/>
                </a:solidFill>
              </a:rPr>
              <a:t> 1,80 ve üzeri olan öğrencilerin alt yarıyıllardan alacakları derslerle, kayıt yaptıracakları yarıyıldaki derslerin kredilerinin toplamı ortak zorunlu dersler hariç 40 AKTS kredisini geçemez. Böyle durumlarda bırakılan dersler, açıldığı ilk yarıyılda tekrar alınır.</a:t>
            </a:r>
          </a:p>
          <a:p>
            <a:pPr marL="358775" lvl="2" indent="-358775" algn="just">
              <a:lnSpc>
                <a:spcPct val="80000"/>
              </a:lnSpc>
              <a:buFont typeface="Wingdings" pitchFamily="2" charset="2"/>
              <a:buChar char="Ø"/>
            </a:pPr>
            <a:r>
              <a:rPr lang="tr-TR" sz="2000" dirty="0">
                <a:solidFill>
                  <a:schemeClr val="tx1"/>
                </a:solidFill>
              </a:rPr>
              <a:t>Lisans öğrencileri, bulunduğu dönemden önceki tüm derslerini başarması ve </a:t>
            </a:r>
            <a:r>
              <a:rPr lang="tr-TR" sz="2000" dirty="0" err="1">
                <a:solidFill>
                  <a:schemeClr val="tx1"/>
                </a:solidFill>
              </a:rPr>
              <a:t>GANO’sunun</a:t>
            </a:r>
            <a:r>
              <a:rPr lang="tr-TR" sz="2000" dirty="0">
                <a:solidFill>
                  <a:schemeClr val="tx1"/>
                </a:solidFill>
              </a:rPr>
              <a:t> en az 3.00 olması durumunda, üçüncü yarıyıldan itibaren, ön koşulu olmayan üst yarıyıla/yıla ait derslere kayıt yaptırabilir. </a:t>
            </a:r>
          </a:p>
          <a:p>
            <a:pPr marL="358775" lvl="2" indent="-358775" algn="just">
              <a:lnSpc>
                <a:spcPct val="80000"/>
              </a:lnSpc>
              <a:buFont typeface="Wingdings" pitchFamily="2" charset="2"/>
              <a:buChar char="Ø"/>
            </a:pPr>
            <a:r>
              <a:rPr lang="tr-TR" altLang="tr-TR" sz="2000" dirty="0">
                <a:solidFill>
                  <a:schemeClr val="tx1"/>
                </a:solidFill>
              </a:rPr>
              <a:t>1. sınıf öğrencileri ilk yıl Güz ve Bahar yarıyıllarında 30’ar kredilik derse yazılırlar.</a:t>
            </a:r>
          </a:p>
          <a:p>
            <a:pPr marL="0" lvl="2" indent="0" algn="just">
              <a:lnSpc>
                <a:spcPct val="80000"/>
              </a:lnSpc>
              <a:buNone/>
            </a:pPr>
            <a:r>
              <a:rPr lang="de-DE" altLang="tr-TR" sz="2000" dirty="0" err="1">
                <a:solidFill>
                  <a:schemeClr val="tx1"/>
                </a:solidFill>
              </a:rPr>
              <a:t>Öğrenci</a:t>
            </a:r>
            <a:r>
              <a:rPr lang="de-DE" altLang="tr-TR" sz="2000" dirty="0">
                <a:solidFill>
                  <a:schemeClr val="tx1"/>
                </a:solidFill>
              </a:rPr>
              <a:t>, </a:t>
            </a:r>
            <a:r>
              <a:rPr lang="de-DE" altLang="tr-TR" sz="2000" dirty="0" err="1">
                <a:solidFill>
                  <a:schemeClr val="tx1"/>
                </a:solidFill>
              </a:rPr>
              <a:t>süresi</a:t>
            </a:r>
            <a:r>
              <a:rPr lang="de-DE" altLang="tr-TR" sz="2000" dirty="0">
                <a:solidFill>
                  <a:schemeClr val="tx1"/>
                </a:solidFill>
              </a:rPr>
              <a:t> </a:t>
            </a:r>
            <a:r>
              <a:rPr lang="de-DE" altLang="tr-TR" sz="2000" dirty="0" err="1">
                <a:solidFill>
                  <a:schemeClr val="tx1"/>
                </a:solidFill>
              </a:rPr>
              <a:t>içinde</a:t>
            </a:r>
            <a:r>
              <a:rPr lang="de-DE" altLang="tr-TR" sz="2000" dirty="0">
                <a:solidFill>
                  <a:schemeClr val="tx1"/>
                </a:solidFill>
              </a:rPr>
              <a:t> </a:t>
            </a:r>
            <a:r>
              <a:rPr lang="de-DE" altLang="tr-TR" sz="2000" dirty="0" err="1">
                <a:solidFill>
                  <a:schemeClr val="tx1"/>
                </a:solidFill>
              </a:rPr>
              <a:t>usulüne</a:t>
            </a:r>
            <a:r>
              <a:rPr lang="de-DE" altLang="tr-TR" sz="2000" dirty="0">
                <a:solidFill>
                  <a:schemeClr val="tx1"/>
                </a:solidFill>
              </a:rPr>
              <a:t> </a:t>
            </a:r>
            <a:r>
              <a:rPr lang="de-DE" altLang="tr-TR" sz="2000" dirty="0" err="1">
                <a:solidFill>
                  <a:schemeClr val="tx1"/>
                </a:solidFill>
              </a:rPr>
              <a:t>uygun</a:t>
            </a:r>
            <a:r>
              <a:rPr lang="de-DE" altLang="tr-TR" sz="2000" dirty="0">
                <a:solidFill>
                  <a:schemeClr val="tx1"/>
                </a:solidFill>
              </a:rPr>
              <a:t> </a:t>
            </a:r>
            <a:r>
              <a:rPr lang="de-DE" altLang="tr-TR" sz="2000" dirty="0" err="1">
                <a:solidFill>
                  <a:schemeClr val="tx1"/>
                </a:solidFill>
              </a:rPr>
              <a:t>olarak</a:t>
            </a:r>
            <a:r>
              <a:rPr lang="de-DE" altLang="tr-TR" sz="2000" dirty="0">
                <a:solidFill>
                  <a:schemeClr val="tx1"/>
                </a:solidFill>
              </a:rPr>
              <a:t> </a:t>
            </a:r>
            <a:r>
              <a:rPr lang="de-DE" altLang="tr-TR" sz="2000" dirty="0" err="1">
                <a:solidFill>
                  <a:schemeClr val="tx1"/>
                </a:solidFill>
              </a:rPr>
              <a:t>almadığı</a:t>
            </a:r>
            <a:r>
              <a:rPr lang="de-DE" altLang="tr-TR" sz="2000" dirty="0">
                <a:solidFill>
                  <a:schemeClr val="tx1"/>
                </a:solidFill>
              </a:rPr>
              <a:t> (</a:t>
            </a:r>
            <a:r>
              <a:rPr lang="de-DE" altLang="tr-TR" sz="2000" dirty="0" err="1">
                <a:solidFill>
                  <a:schemeClr val="tx1"/>
                </a:solidFill>
              </a:rPr>
              <a:t>kayıt</a:t>
            </a:r>
            <a:r>
              <a:rPr lang="de-DE" altLang="tr-TR" sz="2000" dirty="0">
                <a:solidFill>
                  <a:schemeClr val="tx1"/>
                </a:solidFill>
              </a:rPr>
              <a:t> </a:t>
            </a:r>
            <a:r>
              <a:rPr lang="de-DE" altLang="tr-TR" sz="2000" dirty="0" err="1">
                <a:solidFill>
                  <a:schemeClr val="tx1"/>
                </a:solidFill>
              </a:rPr>
              <a:t>yapmadığı</a:t>
            </a:r>
            <a:r>
              <a:rPr lang="de-DE" altLang="tr-TR" sz="2000" dirty="0">
                <a:solidFill>
                  <a:schemeClr val="tx1"/>
                </a:solidFill>
              </a:rPr>
              <a:t>) </a:t>
            </a:r>
            <a:r>
              <a:rPr lang="de-DE" altLang="tr-TR" sz="2000" dirty="0" err="1">
                <a:solidFill>
                  <a:schemeClr val="tx1"/>
                </a:solidFill>
              </a:rPr>
              <a:t>derslere</a:t>
            </a:r>
            <a:r>
              <a:rPr lang="de-DE" altLang="tr-TR" sz="2000" dirty="0">
                <a:solidFill>
                  <a:schemeClr val="tx1"/>
                </a:solidFill>
              </a:rPr>
              <a:t> </a:t>
            </a:r>
            <a:r>
              <a:rPr lang="de-DE" altLang="tr-TR" sz="2000" dirty="0" err="1">
                <a:solidFill>
                  <a:schemeClr val="tx1"/>
                </a:solidFill>
              </a:rPr>
              <a:t>devam</a:t>
            </a:r>
            <a:r>
              <a:rPr lang="de-DE" altLang="tr-TR" sz="2000" dirty="0">
                <a:solidFill>
                  <a:schemeClr val="tx1"/>
                </a:solidFill>
              </a:rPr>
              <a:t> </a:t>
            </a:r>
            <a:r>
              <a:rPr lang="de-DE" altLang="tr-TR" sz="2000" dirty="0" err="1">
                <a:solidFill>
                  <a:schemeClr val="tx1"/>
                </a:solidFill>
              </a:rPr>
              <a:t>edemez</a:t>
            </a:r>
            <a:r>
              <a:rPr lang="de-DE" altLang="tr-TR" sz="2000" dirty="0">
                <a:solidFill>
                  <a:schemeClr val="tx1"/>
                </a:solidFill>
              </a:rPr>
              <a:t> </a:t>
            </a:r>
            <a:r>
              <a:rPr lang="de-DE" altLang="tr-TR" sz="2000" dirty="0" err="1">
                <a:solidFill>
                  <a:schemeClr val="tx1"/>
                </a:solidFill>
              </a:rPr>
              <a:t>ve</a:t>
            </a:r>
            <a:r>
              <a:rPr lang="de-DE" altLang="tr-TR" sz="2000" dirty="0">
                <a:solidFill>
                  <a:schemeClr val="tx1"/>
                </a:solidFill>
              </a:rPr>
              <a:t> </a:t>
            </a:r>
            <a:r>
              <a:rPr lang="de-DE" altLang="tr-TR" sz="2000" dirty="0" err="1">
                <a:solidFill>
                  <a:schemeClr val="tx1"/>
                </a:solidFill>
              </a:rPr>
              <a:t>bu</a:t>
            </a:r>
            <a:r>
              <a:rPr lang="de-DE" altLang="tr-TR" sz="2000" dirty="0">
                <a:solidFill>
                  <a:schemeClr val="tx1"/>
                </a:solidFill>
              </a:rPr>
              <a:t> </a:t>
            </a:r>
            <a:r>
              <a:rPr lang="de-DE" altLang="tr-TR" sz="2000" dirty="0" err="1">
                <a:solidFill>
                  <a:schemeClr val="tx1"/>
                </a:solidFill>
              </a:rPr>
              <a:t>derslerin</a:t>
            </a:r>
            <a:r>
              <a:rPr lang="de-DE" altLang="tr-TR" sz="2000" dirty="0">
                <a:solidFill>
                  <a:schemeClr val="tx1"/>
                </a:solidFill>
              </a:rPr>
              <a:t> </a:t>
            </a:r>
            <a:r>
              <a:rPr lang="de-DE" altLang="tr-TR" sz="2000" dirty="0" err="1">
                <a:solidFill>
                  <a:schemeClr val="tx1"/>
                </a:solidFill>
              </a:rPr>
              <a:t>sınavına</a:t>
            </a:r>
            <a:r>
              <a:rPr lang="de-DE" altLang="tr-TR" sz="2000" dirty="0">
                <a:solidFill>
                  <a:schemeClr val="tx1"/>
                </a:solidFill>
              </a:rPr>
              <a:t> </a:t>
            </a:r>
            <a:r>
              <a:rPr lang="de-DE" altLang="tr-TR" sz="2000" dirty="0" err="1">
                <a:solidFill>
                  <a:schemeClr val="tx1"/>
                </a:solidFill>
              </a:rPr>
              <a:t>giremez</a:t>
            </a:r>
            <a:r>
              <a:rPr lang="de-DE" altLang="tr-TR" sz="2000" dirty="0">
                <a:solidFill>
                  <a:schemeClr val="tx1"/>
                </a:solidFill>
              </a:rPr>
              <a:t>, </a:t>
            </a:r>
            <a:r>
              <a:rPr lang="de-DE" altLang="tr-TR" sz="2000" dirty="0" err="1">
                <a:solidFill>
                  <a:schemeClr val="tx1"/>
                </a:solidFill>
              </a:rPr>
              <a:t>girse</a:t>
            </a:r>
            <a:r>
              <a:rPr lang="de-DE" altLang="tr-TR" sz="2000" dirty="0">
                <a:solidFill>
                  <a:schemeClr val="tx1"/>
                </a:solidFill>
              </a:rPr>
              <a:t> de </a:t>
            </a:r>
            <a:r>
              <a:rPr lang="de-DE" altLang="tr-TR" sz="2000" dirty="0" err="1">
                <a:solidFill>
                  <a:schemeClr val="tx1"/>
                </a:solidFill>
              </a:rPr>
              <a:t>notu</a:t>
            </a:r>
            <a:r>
              <a:rPr lang="de-DE" altLang="tr-TR" sz="2000" dirty="0">
                <a:solidFill>
                  <a:schemeClr val="tx1"/>
                </a:solidFill>
              </a:rPr>
              <a:t> </a:t>
            </a:r>
            <a:r>
              <a:rPr lang="de-DE" altLang="tr-TR" sz="2000" dirty="0" err="1">
                <a:solidFill>
                  <a:schemeClr val="tx1"/>
                </a:solidFill>
              </a:rPr>
              <a:t>iptal</a:t>
            </a:r>
            <a:r>
              <a:rPr lang="de-DE" altLang="tr-TR" sz="2000" dirty="0">
                <a:solidFill>
                  <a:schemeClr val="tx1"/>
                </a:solidFill>
              </a:rPr>
              <a:t> </a:t>
            </a:r>
            <a:r>
              <a:rPr lang="de-DE" altLang="tr-TR" sz="2000" dirty="0" err="1">
                <a:solidFill>
                  <a:schemeClr val="tx1"/>
                </a:solidFill>
              </a:rPr>
              <a:t>edilir</a:t>
            </a:r>
            <a:r>
              <a:rPr lang="de-DE" altLang="tr-TR" sz="2000" dirty="0">
                <a:solidFill>
                  <a:schemeClr val="tx1"/>
                </a:solidFill>
              </a:rPr>
              <a:t>.</a:t>
            </a:r>
            <a:r>
              <a:rPr lang="tr-TR" altLang="tr-TR" sz="2000" dirty="0">
                <a:solidFill>
                  <a:schemeClr val="tx1"/>
                </a:solidFill>
              </a:rPr>
              <a:t> </a:t>
            </a:r>
          </a:p>
        </p:txBody>
      </p:sp>
      <p:sp>
        <p:nvSpPr>
          <p:cNvPr id="3" name="Başlık 2"/>
          <p:cNvSpPr>
            <a:spLocks noGrp="1"/>
          </p:cNvSpPr>
          <p:nvPr>
            <p:ph type="title"/>
          </p:nvPr>
        </p:nvSpPr>
        <p:spPr>
          <a:xfrm>
            <a:off x="251520" y="83572"/>
            <a:ext cx="8229600" cy="418058"/>
          </a:xfrm>
        </p:spPr>
        <p:txBody>
          <a:bodyPr>
            <a:noAutofit/>
          </a:bodyPr>
          <a:lstStyle/>
          <a:p>
            <a:r>
              <a:rPr lang="tr-TR" sz="2800" b="1" dirty="0">
                <a:solidFill>
                  <a:srgbClr val="24397C"/>
                </a:solidFill>
                <a:ea typeface="+mn-ea"/>
                <a:cs typeface="Arial" panose="020B0604020202020204" pitchFamily="34" charset="0"/>
              </a:rPr>
              <a:t>DERS SEÇİMİ</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17</a:t>
            </a:fld>
            <a:endParaRPr lang="tr-T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057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785257"/>
            <a:ext cx="7745505" cy="4340905"/>
          </a:xfrm>
        </p:spPr>
        <p:txBody>
          <a:bodyPr>
            <a:normAutofit fontScale="92500" lnSpcReduction="10000"/>
          </a:bodyPr>
          <a:lstStyle/>
          <a:p>
            <a:pPr marL="0" indent="0" algn="just">
              <a:buFont typeface="Wingdings" pitchFamily="2" charset="2"/>
              <a:buChar char="Ø"/>
            </a:pPr>
            <a:r>
              <a:rPr lang="tr-TR" sz="2100" dirty="0">
                <a:solidFill>
                  <a:schemeClr val="tx1"/>
                </a:solidFill>
              </a:rPr>
              <a:t>Bir dersten veya uygulamadan yarıyıl/yıl sonu ve varsa bütünleme sınavlarına girebilmek için; teorik derslerin en az %70’ine, uygulamalı derslerin ve </a:t>
            </a:r>
            <a:r>
              <a:rPr lang="tr-TR" sz="2100" dirty="0" err="1">
                <a:solidFill>
                  <a:schemeClr val="tx1"/>
                </a:solidFill>
              </a:rPr>
              <a:t>laboratuvarların</a:t>
            </a:r>
            <a:r>
              <a:rPr lang="tr-TR" sz="2100" dirty="0">
                <a:solidFill>
                  <a:schemeClr val="tx1"/>
                </a:solidFill>
              </a:rPr>
              <a:t> ise en az %80’ine devam zorunludur. Bir dersin devam ve uygulamalarında başarılı olma şartlarını bir kez yerine getiren fakat sınavlarda başarılı olamayan öğrencilerin bu derslerin tekrarlarında devam şartı aranmaz. Bu durumdaki öğrencilerin tekrarladıkları dersin yapılacak ara sınavlarına ve yarıyıl/yıl sonu sınavlarına katılmaları gerekir. Yabancı dil ve Türkçe hazırlık programlarında en az %85 devam şartı aranır. Bunu sağlamayan öğrenciler yarıyıl/yıl sonu sınavına giremezler. </a:t>
            </a:r>
          </a:p>
          <a:p>
            <a:pPr marL="0" indent="0" algn="just">
              <a:buFont typeface="Wingdings" pitchFamily="2" charset="2"/>
              <a:buChar char="Ø"/>
            </a:pPr>
            <a:endParaRPr lang="tr-TR" altLang="tr-TR" sz="2100" dirty="0"/>
          </a:p>
          <a:p>
            <a:pPr marL="0" indent="0" algn="just">
              <a:buFont typeface="Wingdings" pitchFamily="2" charset="2"/>
              <a:buChar char="Ø"/>
            </a:pPr>
            <a:r>
              <a:rPr lang="de-DE" altLang="tr-TR" sz="2100" dirty="0" err="1">
                <a:solidFill>
                  <a:schemeClr val="tx1"/>
                </a:solidFill>
              </a:rPr>
              <a:t>Tekrarlanan</a:t>
            </a:r>
            <a:r>
              <a:rPr lang="de-DE" altLang="tr-TR" sz="2100" dirty="0">
                <a:solidFill>
                  <a:schemeClr val="tx1"/>
                </a:solidFill>
              </a:rPr>
              <a:t> </a:t>
            </a:r>
            <a:r>
              <a:rPr lang="de-DE" altLang="tr-TR" sz="2100" dirty="0" err="1">
                <a:solidFill>
                  <a:schemeClr val="tx1"/>
                </a:solidFill>
              </a:rPr>
              <a:t>derslerde</a:t>
            </a:r>
            <a:r>
              <a:rPr lang="de-DE" altLang="tr-TR" sz="2100" dirty="0">
                <a:solidFill>
                  <a:schemeClr val="tx1"/>
                </a:solidFill>
              </a:rPr>
              <a:t> </a:t>
            </a:r>
            <a:r>
              <a:rPr lang="de-DE" altLang="tr-TR" sz="2100" dirty="0" err="1">
                <a:solidFill>
                  <a:schemeClr val="tx1"/>
                </a:solidFill>
              </a:rPr>
              <a:t>önceki</a:t>
            </a:r>
            <a:r>
              <a:rPr lang="de-DE" altLang="tr-TR" sz="2100" dirty="0">
                <a:solidFill>
                  <a:schemeClr val="tx1"/>
                </a:solidFill>
              </a:rPr>
              <a:t> </a:t>
            </a:r>
            <a:r>
              <a:rPr lang="de-DE" altLang="tr-TR" sz="2100" dirty="0" err="1">
                <a:solidFill>
                  <a:schemeClr val="tx1"/>
                </a:solidFill>
              </a:rPr>
              <a:t>dönemde</a:t>
            </a:r>
            <a:r>
              <a:rPr lang="de-DE" altLang="tr-TR" sz="2100" dirty="0">
                <a:solidFill>
                  <a:schemeClr val="tx1"/>
                </a:solidFill>
              </a:rPr>
              <a:t> </a:t>
            </a:r>
            <a:r>
              <a:rPr lang="de-DE" altLang="tr-TR" sz="2100" dirty="0" err="1">
                <a:solidFill>
                  <a:schemeClr val="tx1"/>
                </a:solidFill>
              </a:rPr>
              <a:t>devam</a:t>
            </a:r>
            <a:r>
              <a:rPr lang="de-DE" altLang="tr-TR" sz="2100" dirty="0">
                <a:solidFill>
                  <a:schemeClr val="tx1"/>
                </a:solidFill>
              </a:rPr>
              <a:t> </a:t>
            </a:r>
            <a:r>
              <a:rPr lang="de-DE" altLang="tr-TR" sz="2100" dirty="0" err="1">
                <a:solidFill>
                  <a:schemeClr val="tx1"/>
                </a:solidFill>
              </a:rPr>
              <a:t>koşulu</a:t>
            </a:r>
            <a:r>
              <a:rPr lang="de-DE" altLang="tr-TR" sz="2100" dirty="0">
                <a:solidFill>
                  <a:schemeClr val="tx1"/>
                </a:solidFill>
              </a:rPr>
              <a:t> </a:t>
            </a:r>
            <a:r>
              <a:rPr lang="de-DE" altLang="tr-TR" sz="2100" dirty="0" err="1">
                <a:solidFill>
                  <a:schemeClr val="tx1"/>
                </a:solidFill>
              </a:rPr>
              <a:t>yerine</a:t>
            </a:r>
            <a:r>
              <a:rPr lang="de-DE" altLang="tr-TR" sz="2100" dirty="0">
                <a:solidFill>
                  <a:schemeClr val="tx1"/>
                </a:solidFill>
              </a:rPr>
              <a:t> </a:t>
            </a:r>
            <a:r>
              <a:rPr lang="de-DE" altLang="tr-TR" sz="2100" dirty="0" err="1">
                <a:solidFill>
                  <a:schemeClr val="tx1"/>
                </a:solidFill>
              </a:rPr>
              <a:t>getirilmişse</a:t>
            </a:r>
            <a:r>
              <a:rPr lang="de-DE" altLang="tr-TR" sz="2100" dirty="0">
                <a:solidFill>
                  <a:schemeClr val="tx1"/>
                </a:solidFill>
              </a:rPr>
              <a:t>, </a:t>
            </a:r>
            <a:r>
              <a:rPr lang="de-DE" altLang="tr-TR" sz="2100" dirty="0" err="1">
                <a:solidFill>
                  <a:schemeClr val="tx1"/>
                </a:solidFill>
              </a:rPr>
              <a:t>devam</a:t>
            </a:r>
            <a:r>
              <a:rPr lang="de-DE" altLang="tr-TR" sz="2100" dirty="0">
                <a:solidFill>
                  <a:schemeClr val="tx1"/>
                </a:solidFill>
              </a:rPr>
              <a:t> </a:t>
            </a:r>
            <a:r>
              <a:rPr lang="de-DE" altLang="tr-TR" sz="2100" dirty="0" err="1">
                <a:solidFill>
                  <a:schemeClr val="tx1"/>
                </a:solidFill>
              </a:rPr>
              <a:t>koşulu</a:t>
            </a:r>
            <a:r>
              <a:rPr lang="de-DE" altLang="tr-TR" sz="2100" dirty="0">
                <a:solidFill>
                  <a:schemeClr val="tx1"/>
                </a:solidFill>
              </a:rPr>
              <a:t> </a:t>
            </a:r>
            <a:r>
              <a:rPr lang="de-DE" altLang="tr-TR" sz="2100" dirty="0" err="1">
                <a:solidFill>
                  <a:schemeClr val="tx1"/>
                </a:solidFill>
              </a:rPr>
              <a:t>aranma</a:t>
            </a:r>
            <a:r>
              <a:rPr lang="tr-TR" altLang="tr-TR" sz="2100" dirty="0">
                <a:solidFill>
                  <a:schemeClr val="tx1"/>
                </a:solidFill>
              </a:rPr>
              <a:t>z</a:t>
            </a:r>
            <a:r>
              <a:rPr lang="de-DE" altLang="tr-TR" sz="2100" dirty="0">
                <a:solidFill>
                  <a:schemeClr val="tx1"/>
                </a:solidFill>
              </a:rPr>
              <a:t>.</a:t>
            </a:r>
            <a:endParaRPr lang="tr-TR" altLang="tr-TR" sz="2100" dirty="0">
              <a:solidFill>
                <a:schemeClr val="tx1"/>
              </a:solidFill>
            </a:endParaRPr>
          </a:p>
          <a:p>
            <a:pPr marL="0" indent="0" algn="just">
              <a:buFont typeface="Wingdings" pitchFamily="2" charset="2"/>
              <a:buChar char="Ø"/>
            </a:pPr>
            <a:endParaRPr lang="tr-TR" altLang="tr-TR" sz="2100" dirty="0">
              <a:solidFill>
                <a:schemeClr val="tx1"/>
              </a:solidFill>
            </a:endParaRPr>
          </a:p>
          <a:p>
            <a:pPr marL="0" indent="0" algn="just">
              <a:buFont typeface="Wingdings" pitchFamily="2" charset="2"/>
              <a:buChar char="Ø"/>
            </a:pPr>
            <a:r>
              <a:rPr lang="tr-TR" altLang="tr-TR" sz="2100" dirty="0">
                <a:solidFill>
                  <a:schemeClr val="tx1"/>
                </a:solidFill>
              </a:rPr>
              <a:t>Derslere düzenli devam etmeniz akademik başarınızı doğrudan etkilemektedir.</a:t>
            </a:r>
          </a:p>
          <a:p>
            <a:pPr marL="0" indent="0">
              <a:buNone/>
            </a:pPr>
            <a:endParaRPr lang="tr-TR" altLang="tr-TR" sz="2000" dirty="0">
              <a:solidFill>
                <a:schemeClr val="tx1"/>
              </a:solidFill>
            </a:endParaRPr>
          </a:p>
          <a:p>
            <a:pPr marL="0" indent="0">
              <a:buNone/>
            </a:pPr>
            <a:endParaRPr lang="tr-TR" altLang="tr-TR" dirty="0">
              <a:solidFill>
                <a:schemeClr val="tx1"/>
              </a:solidFill>
            </a:endParaRPr>
          </a:p>
        </p:txBody>
      </p:sp>
      <p:sp>
        <p:nvSpPr>
          <p:cNvPr id="3" name="Başlık 2"/>
          <p:cNvSpPr>
            <a:spLocks noGrp="1"/>
          </p:cNvSpPr>
          <p:nvPr>
            <p:ph type="title"/>
          </p:nvPr>
        </p:nvSpPr>
        <p:spPr/>
        <p:txBody>
          <a:bodyPr>
            <a:normAutofit/>
          </a:bodyPr>
          <a:lstStyle/>
          <a:p>
            <a:r>
              <a:rPr lang="de-DE" altLang="tr-TR" sz="2800" b="1" dirty="0">
                <a:solidFill>
                  <a:srgbClr val="24397C"/>
                </a:solidFill>
                <a:ea typeface="+mn-ea"/>
                <a:cs typeface="Arial" panose="020B0604020202020204" pitchFamily="34" charset="0"/>
              </a:rPr>
              <a:t>DERSLERE DEVAM</a:t>
            </a:r>
            <a:endParaRPr lang="tr-TR" sz="2800" b="1" dirty="0">
              <a:solidFill>
                <a:srgbClr val="24397C"/>
              </a:solidFill>
              <a:ea typeface="+mn-ea"/>
              <a:cs typeface="Arial" panose="020B0604020202020204" pitchFamily="34" charset="0"/>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18</a:t>
            </a:fld>
            <a:endParaRPr lang="tr-T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391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3568" y="764704"/>
            <a:ext cx="7745505" cy="4633086"/>
          </a:xfrm>
        </p:spPr>
        <p:txBody>
          <a:bodyPr>
            <a:normAutofit/>
          </a:bodyPr>
          <a:lstStyle/>
          <a:p>
            <a:pPr algn="just">
              <a:buFont typeface="Wingdings" pitchFamily="2" charset="2"/>
              <a:buChar char="Ø"/>
            </a:pPr>
            <a:r>
              <a:rPr lang="tr-TR" sz="2000" dirty="0">
                <a:solidFill>
                  <a:schemeClr val="tx1"/>
                </a:solidFill>
              </a:rPr>
              <a:t>Herhangi bir ders için yarıyıl/yıl içi değerlendirmesi en az bir ara sınav olmak koşuluyla kısa sınav, ödev, uygulama ve diğer çalışmalardan oluşur. Her dersin değerlendirilmesinde; öğrencilerin sorumlu oldukları ara sınav, ödev, uygulama ve diğer çalışmaların başarı notuna katkı oranları dikkate alınır.</a:t>
            </a:r>
          </a:p>
          <a:p>
            <a:pPr marL="358775" indent="-358775" algn="just">
              <a:buFont typeface="Wingdings" pitchFamily="2" charset="2"/>
              <a:buChar char="Ø"/>
            </a:pPr>
            <a:r>
              <a:rPr lang="tr-TR" altLang="tr-TR" sz="2000" dirty="0">
                <a:solidFill>
                  <a:schemeClr val="tx1"/>
                </a:solidFill>
              </a:rPr>
              <a:t>Yükseköğretim Kurumları Öğrenci Disiplin Yönetmeliği’ne göre kopya çekmek ve çektirmek “bir yarıyıl uzaklaştırma” cezası ile sonuçlanmaktadır.</a:t>
            </a:r>
          </a:p>
          <a:p>
            <a:pPr marL="0" indent="0" algn="ctr">
              <a:spcBef>
                <a:spcPct val="0"/>
              </a:spcBef>
              <a:buNone/>
            </a:pPr>
            <a:r>
              <a:rPr lang="tr-TR" altLang="tr-TR" sz="2800" b="1" dirty="0">
                <a:solidFill>
                  <a:srgbClr val="24397C"/>
                </a:solidFill>
                <a:latin typeface="+mj-lt"/>
                <a:cs typeface="Arial" panose="020B0604020202020204" pitchFamily="34" charset="0"/>
              </a:rPr>
              <a:t>BAŞARI NOTU</a:t>
            </a:r>
          </a:p>
          <a:p>
            <a:pPr marL="358775" indent="-358775" algn="just">
              <a:buFont typeface="Wingdings" pitchFamily="2" charset="2"/>
              <a:buChar char="Ø"/>
            </a:pPr>
            <a:r>
              <a:rPr lang="tr-TR" sz="2000" dirty="0"/>
              <a:t>Başarı notu; yarıyıl/yıl içi değerlendirmesi ve yarıyıl/yıl sonu sınavı notlarından hesaplanır. Sınavlar, tam not 100 üzerinden değerlendirilir. Bir dersin yarıyıl/yıl sonu notu; ara sınavın veya ara sınavların aritmetik ortalamasının %40’ı ile yarıyıl/yıl sonu sınavında alınan notun %60’ının toplamıdır. </a:t>
            </a:r>
            <a:r>
              <a:rPr lang="tr-TR" altLang="tr-TR" sz="2000" dirty="0"/>
              <a:t>  </a:t>
            </a:r>
          </a:p>
          <a:p>
            <a:pPr marL="358775" indent="-358775" algn="just">
              <a:buFont typeface="Wingdings" pitchFamily="2" charset="2"/>
              <a:buChar char="Ø"/>
            </a:pPr>
            <a:endParaRPr lang="tr-TR" altLang="tr-TR" sz="2000" dirty="0"/>
          </a:p>
          <a:p>
            <a:pPr marL="0" indent="0" algn="just">
              <a:buNone/>
            </a:pPr>
            <a:endParaRPr lang="tr-TR" altLang="tr-TR" sz="2000" dirty="0">
              <a:solidFill>
                <a:schemeClr val="tx1"/>
              </a:solidFill>
            </a:endParaRPr>
          </a:p>
        </p:txBody>
      </p:sp>
      <p:sp>
        <p:nvSpPr>
          <p:cNvPr id="3" name="Başlık 2"/>
          <p:cNvSpPr>
            <a:spLocks noGrp="1"/>
          </p:cNvSpPr>
          <p:nvPr>
            <p:ph type="title"/>
          </p:nvPr>
        </p:nvSpPr>
        <p:spPr>
          <a:xfrm>
            <a:off x="457200" y="274638"/>
            <a:ext cx="8229600" cy="490066"/>
          </a:xfrm>
        </p:spPr>
        <p:txBody>
          <a:bodyPr>
            <a:noAutofit/>
          </a:bodyPr>
          <a:lstStyle/>
          <a:p>
            <a:r>
              <a:rPr lang="de-DE" altLang="tr-TR" sz="2800" b="1" dirty="0">
                <a:solidFill>
                  <a:srgbClr val="24397C"/>
                </a:solidFill>
                <a:ea typeface="+mn-ea"/>
                <a:cs typeface="Arial" panose="020B0604020202020204" pitchFamily="34" charset="0"/>
              </a:rPr>
              <a:t>SINAVLAR</a:t>
            </a:r>
            <a:endParaRPr lang="tr-TR" sz="2800" b="1" dirty="0">
              <a:solidFill>
                <a:srgbClr val="24397C"/>
              </a:solidFill>
              <a:ea typeface="+mn-ea"/>
              <a:cs typeface="Arial" panose="020B0604020202020204" pitchFamily="34" charset="0"/>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19</a:t>
            </a:fld>
            <a:endParaRPr lang="tr-T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00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2668117878"/>
              </p:ext>
            </p:extLst>
          </p:nvPr>
        </p:nvGraphicFramePr>
        <p:xfrm>
          <a:off x="110383" y="1787624"/>
          <a:ext cx="8908334" cy="4233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8 Dikdörtgen"/>
          <p:cNvSpPr txBox="1">
            <a:spLocks/>
          </p:cNvSpPr>
          <p:nvPr/>
        </p:nvSpPr>
        <p:spPr>
          <a:xfrm>
            <a:off x="532102" y="764704"/>
            <a:ext cx="8064896"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KIRKLARELİ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ÜNİVERSİTESİ AKADEMİK YAPISI</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814161"/>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67544" y="1484784"/>
            <a:ext cx="7889521" cy="4082873"/>
          </a:xfrm>
        </p:spPr>
        <p:txBody>
          <a:bodyPr>
            <a:normAutofit/>
          </a:bodyPr>
          <a:lstStyle/>
          <a:p>
            <a:pPr algn="just">
              <a:buFont typeface="Wingdings" pitchFamily="2" charset="2"/>
              <a:buChar char="Ø"/>
            </a:pPr>
            <a:r>
              <a:rPr lang="tr-TR" sz="1800" dirty="0"/>
              <a:t>Başarı notu; bağıl değerlendirme yöntemi uygulanarak hesaplanır. Bağıl değerlendirme yöntemi uygulama esasları Senato tarafından belirlenir. Bağıl değerlendirmeye esas olacak üç sınır değer, yarıyıl/yıl sonu sınavı alt limiti (YSSL), başarı notu alt limiti (BNAL) ve bağıl değerlendirmeye katma limiti (BDKL); birimler tarafından belirlenir ve bu sınır değerler ilgili kurulların önerisi ve Senatonun onayı ile yürürlüğe girer. 100 puan üzerinden YSSL ve BNAL 40’tan, BDKL 20’den az olamaz.</a:t>
            </a:r>
          </a:p>
          <a:p>
            <a:pPr algn="just">
              <a:buFont typeface="Wingdings" pitchFamily="2" charset="2"/>
              <a:buChar char="Ø"/>
            </a:pPr>
            <a:r>
              <a:rPr lang="tr-TR" sz="1800" dirty="0"/>
              <a:t>(6) Bağıl değerlendirme uygulanmayan derslerde bir dersten veya uygulamadan değerlendirmeye alınmak için öğrencinin yarıyıl/yıl sonu sınav notu ve varsa bütünleme notunun 100 puan üzerinden en az 50 olması gerekir. Bu puanın altında kalan öğrenciler doğrudan başarısız sayılır.</a:t>
            </a:r>
          </a:p>
          <a:p>
            <a:pPr>
              <a:buNone/>
            </a:pPr>
            <a:endParaRPr lang="tr-TR" sz="20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20</a:t>
            </a:fld>
            <a:endParaRPr lang="tr-TR"/>
          </a:p>
        </p:txBody>
      </p:sp>
      <p:sp>
        <p:nvSpPr>
          <p:cNvPr id="5" name="Dikdörtgen 4"/>
          <p:cNvSpPr/>
          <p:nvPr/>
        </p:nvSpPr>
        <p:spPr>
          <a:xfrm>
            <a:off x="2386719" y="719118"/>
            <a:ext cx="4018845" cy="523220"/>
          </a:xfrm>
          <a:prstGeom prst="rect">
            <a:avLst/>
          </a:prstGeom>
        </p:spPr>
        <p:txBody>
          <a:bodyPr wrap="square">
            <a:spAutoFit/>
          </a:bodyPr>
          <a:lstStyle/>
          <a:p>
            <a:pPr algn="ctr">
              <a:spcBef>
                <a:spcPct val="0"/>
              </a:spcBef>
            </a:pPr>
            <a:r>
              <a:rPr lang="tr-TR" sz="2800" b="1" dirty="0">
                <a:solidFill>
                  <a:srgbClr val="24397C"/>
                </a:solidFill>
                <a:latin typeface="+mj-lt"/>
                <a:cs typeface="Arial" panose="020B0604020202020204" pitchFamily="34" charset="0"/>
              </a:rPr>
              <a:t>NOT SİSTEMİ </a:t>
            </a:r>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489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21</a:t>
            </a:fld>
            <a:endParaRPr lang="tr-TR" dirty="0"/>
          </a:p>
        </p:txBody>
      </p:sp>
      <p:sp>
        <p:nvSpPr>
          <p:cNvPr id="6" name="Rectangle 1"/>
          <p:cNvSpPr>
            <a:spLocks noChangeArrowheads="1"/>
          </p:cNvSpPr>
          <p:nvPr/>
        </p:nvSpPr>
        <p:spPr bwMode="auto">
          <a:xfrm>
            <a:off x="957944" y="712538"/>
            <a:ext cx="6977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tr-TR" altLang="tr-TR" sz="2800" b="1" dirty="0">
                <a:solidFill>
                  <a:srgbClr val="24397C"/>
                </a:solidFill>
                <a:latin typeface="+mj-lt"/>
                <a:cs typeface="Arial" panose="020B0604020202020204" pitchFamily="34" charset="0"/>
              </a:rPr>
              <a:t>MUTLAK DEĞERLENDİRME TABLOSU</a:t>
            </a:r>
          </a:p>
        </p:txBody>
      </p:sp>
      <p:sp>
        <p:nvSpPr>
          <p:cNvPr id="9" name="8 İçerik Yer Tutucusu"/>
          <p:cNvSpPr>
            <a:spLocks noGrp="1"/>
          </p:cNvSpPr>
          <p:nvPr>
            <p:ph idx="1"/>
          </p:nvPr>
        </p:nvSpPr>
        <p:spPr>
          <a:xfrm>
            <a:off x="699247" y="1524001"/>
            <a:ext cx="7595667" cy="4602162"/>
          </a:xfrm>
        </p:spPr>
        <p:txBody>
          <a:bodyPr>
            <a:noAutofit/>
          </a:bodyPr>
          <a:lstStyle/>
          <a:p>
            <a:pPr algn="just">
              <a:buNone/>
            </a:pPr>
            <a:r>
              <a:rPr lang="tr-TR" sz="1600" u="sng" dirty="0"/>
              <a:t>Harfli Başarı Notu</a:t>
            </a:r>
            <a:r>
              <a:rPr lang="tr-TR" sz="1600" dirty="0"/>
              <a:t> / </a:t>
            </a:r>
            <a:r>
              <a:rPr lang="tr-TR" sz="1600" u="sng" dirty="0"/>
              <a:t>Başarı Katsayısı</a:t>
            </a:r>
            <a:r>
              <a:rPr lang="tr-TR" sz="1600" dirty="0"/>
              <a:t> / </a:t>
            </a:r>
            <a:r>
              <a:rPr lang="tr-TR" sz="1600" u="sng" dirty="0"/>
              <a:t>Mutlak Sistem Karşılığı</a:t>
            </a:r>
            <a:r>
              <a:rPr lang="tr-TR" sz="1600" dirty="0"/>
              <a:t> </a:t>
            </a:r>
          </a:p>
          <a:p>
            <a:pPr algn="just">
              <a:buNone/>
            </a:pPr>
            <a:endParaRPr lang="tr-TR" sz="1600" dirty="0"/>
          </a:p>
          <a:p>
            <a:pPr algn="just">
              <a:buNone/>
            </a:pPr>
            <a:r>
              <a:rPr lang="tr-TR" sz="1600" dirty="0"/>
              <a:t>	AA		  4,00 			90-100 </a:t>
            </a:r>
          </a:p>
          <a:p>
            <a:pPr algn="just">
              <a:buNone/>
            </a:pPr>
            <a:r>
              <a:rPr lang="tr-TR" sz="1600" dirty="0"/>
              <a:t>	BA		  3,50 			85-89 </a:t>
            </a:r>
          </a:p>
          <a:p>
            <a:pPr algn="just">
              <a:buNone/>
            </a:pPr>
            <a:r>
              <a:rPr lang="tr-TR" sz="1600" dirty="0"/>
              <a:t>	BB		  3,00 			80-84 </a:t>
            </a:r>
          </a:p>
          <a:p>
            <a:pPr algn="just">
              <a:buNone/>
            </a:pPr>
            <a:r>
              <a:rPr lang="tr-TR" sz="1600" dirty="0"/>
              <a:t>	CB 		  2,50 			75-79 </a:t>
            </a:r>
          </a:p>
          <a:p>
            <a:pPr algn="just">
              <a:buNone/>
            </a:pPr>
            <a:r>
              <a:rPr lang="tr-TR" sz="1600" dirty="0"/>
              <a:t>	CC 		  2,00 			65-74 </a:t>
            </a:r>
          </a:p>
          <a:p>
            <a:pPr algn="just">
              <a:buNone/>
            </a:pPr>
            <a:r>
              <a:rPr lang="tr-TR" sz="1600" dirty="0"/>
              <a:t>	DC 		  1,50 			55-64 </a:t>
            </a:r>
          </a:p>
          <a:p>
            <a:pPr algn="just">
              <a:buNone/>
            </a:pPr>
            <a:r>
              <a:rPr lang="tr-TR" sz="1600" dirty="0"/>
              <a:t>	DD 		  1,00 			50-54</a:t>
            </a:r>
          </a:p>
          <a:p>
            <a:pPr algn="just">
              <a:buNone/>
            </a:pPr>
            <a:r>
              <a:rPr lang="tr-TR" sz="1600" dirty="0"/>
              <a:t>	FD		  0,50			30-49</a:t>
            </a:r>
          </a:p>
          <a:p>
            <a:pPr algn="just">
              <a:buNone/>
            </a:pPr>
            <a:r>
              <a:rPr lang="tr-TR" sz="1600" dirty="0"/>
              <a:t>	FF 		  0,00 			 0-29</a:t>
            </a:r>
          </a:p>
          <a:p>
            <a:pPr algn="just">
              <a:buNone/>
            </a:pPr>
            <a:r>
              <a:rPr lang="tr-TR" sz="1600" dirty="0"/>
              <a:t>	GR 		  0,00 			   -- </a:t>
            </a:r>
          </a:p>
          <a:p>
            <a:pPr algn="just">
              <a:buNone/>
            </a:pPr>
            <a:r>
              <a:rPr lang="tr-TR" sz="1600" dirty="0"/>
              <a:t>	DZ 		  0,00			   --</a:t>
            </a:r>
          </a:p>
          <a:p>
            <a:pPr algn="just">
              <a:buNone/>
            </a:pPr>
            <a:r>
              <a:rPr lang="tr-TR" sz="1600" dirty="0"/>
              <a:t>	 S 		    -- 			   --</a:t>
            </a:r>
          </a:p>
          <a:p>
            <a:pPr algn="just">
              <a:buNone/>
            </a:pPr>
            <a:r>
              <a:rPr lang="tr-TR" sz="1600" dirty="0"/>
              <a:t>	 U 		    -- 			   --</a:t>
            </a:r>
          </a:p>
          <a:p>
            <a:pPr algn="just">
              <a:buNone/>
            </a:pPr>
            <a:endParaRPr lang="tr-TR" sz="1600" dirty="0"/>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45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3037" y="1371600"/>
            <a:ext cx="8424936" cy="4708981"/>
          </a:xfrm>
          <a:prstGeom prst="rect">
            <a:avLst/>
          </a:prstGeom>
        </p:spPr>
        <p:txBody>
          <a:bodyPr wrap="square">
            <a:spAutoFit/>
          </a:bodyPr>
          <a:lstStyle/>
          <a:p>
            <a:pPr algn="just">
              <a:buFont typeface="Wingdings" pitchFamily="2" charset="2"/>
              <a:buChar char="Ø"/>
            </a:pPr>
            <a:r>
              <a:rPr lang="tr-TR" sz="2000" dirty="0"/>
              <a:t>Bir dersten AA, BA, BB, CB, CC, DC, DD ve S notlarından birisini alan öğrenci, o dersi başarmış sayılır.</a:t>
            </a:r>
          </a:p>
          <a:p>
            <a:pPr algn="just">
              <a:buFont typeface="Wingdings" pitchFamily="2" charset="2"/>
              <a:buChar char="Ø"/>
            </a:pPr>
            <a:r>
              <a:rPr lang="tr-TR" sz="2000" dirty="0"/>
              <a:t>FD,</a:t>
            </a:r>
            <a:r>
              <a:rPr lang="tr-TR" sz="2000" b="1" dirty="0"/>
              <a:t> </a:t>
            </a:r>
            <a:r>
              <a:rPr lang="tr-TR" sz="2000" dirty="0"/>
              <a:t>FF, GR, DZ ve U başarısız harf notlarıdır.</a:t>
            </a:r>
          </a:p>
          <a:p>
            <a:pPr algn="just">
              <a:buFont typeface="Wingdings" pitchFamily="2" charset="2"/>
              <a:buChar char="Ø"/>
            </a:pPr>
            <a:r>
              <a:rPr lang="tr-TR" sz="2000" dirty="0"/>
              <a:t>GR: Derse devam ve uygulama ile ilgili koşulları yerine getirerek o dersin yarıyıl/yıl sonu sınavına girme hakkı olduğu halde sınavına girmeyen öğrencilerin ilgili dersleri için kullanılır ve öğrenci o dersten başarısız sayılır. Bu başarı derecesi, öğrencinin öğrenimi süresince tamamlamakla yükümlü olduğu toplam kredi ve genel ağırlıklı not ortalaması (GANO)/yarıyıl ağırlıklı not ortalaması (YANO) hesabında; ilgili dersin başarı katsayısı 0,00 alınarak GANO/YANO hesabına dersin kredisi katılmak suretiyle FF notu gibi işleme alınır. </a:t>
            </a:r>
          </a:p>
          <a:p>
            <a:pPr algn="just">
              <a:buFont typeface="Wingdings" pitchFamily="2" charset="2"/>
              <a:buChar char="Ø"/>
            </a:pPr>
            <a:r>
              <a:rPr lang="tr-TR" sz="2000" dirty="0"/>
              <a:t>DZ: Derse devam ve uygulama ile ilgili koşulları yerine getirememiş, devamsızlık nedeniyle o dersin yarıyıl/yıl sonu sınavına girme hakkı olmayan öğrencilerin ilgili dersleri için kullanılır ve öğrenci ilgili dersten başarısız sayılır. Bu not FF notu olarak işleme alınır.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22</a:t>
            </a:fld>
            <a:endParaRPr lang="tr-TR"/>
          </a:p>
        </p:txBody>
      </p:sp>
      <p:sp>
        <p:nvSpPr>
          <p:cNvPr id="5" name="Rectangle 1"/>
          <p:cNvSpPr>
            <a:spLocks noChangeArrowheads="1"/>
          </p:cNvSpPr>
          <p:nvPr/>
        </p:nvSpPr>
        <p:spPr bwMode="auto">
          <a:xfrm>
            <a:off x="1458686" y="609853"/>
            <a:ext cx="609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fontAlgn="base">
              <a:lnSpc>
                <a:spcPct val="100000"/>
              </a:lnSpc>
              <a:spcBef>
                <a:spcPct val="0"/>
              </a:spcBef>
              <a:spcAft>
                <a:spcPct val="0"/>
              </a:spcAft>
              <a:buClrTx/>
              <a:buSzTx/>
              <a:tabLst/>
            </a:pPr>
            <a:r>
              <a:rPr lang="tr-TR" altLang="tr-TR" sz="2800" b="1" dirty="0">
                <a:solidFill>
                  <a:srgbClr val="24397C"/>
                </a:solidFill>
                <a:latin typeface="+mj-lt"/>
                <a:cs typeface="Arial" panose="020B0604020202020204" pitchFamily="34" charset="0"/>
              </a:rPr>
              <a:t>HARF NOTLARI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288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1124744"/>
            <a:ext cx="8568952" cy="5829673"/>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tr-TR" sz="2000" dirty="0"/>
              <a:t>Kütüphane </a:t>
            </a:r>
            <a:r>
              <a:rPr lang="en-AU" sz="2000" dirty="0"/>
              <a:t>web </a:t>
            </a:r>
            <a:r>
              <a:rPr lang="en-AU" sz="2000" dirty="0" err="1"/>
              <a:t>sayfası</a:t>
            </a:r>
            <a:r>
              <a:rPr lang="en-AU" sz="2000" dirty="0"/>
              <a:t>, </a:t>
            </a:r>
            <a:r>
              <a:rPr lang="en-AU" sz="2000" dirty="0" err="1"/>
              <a:t>elektronik</a:t>
            </a:r>
            <a:r>
              <a:rPr lang="en-AU" sz="2000" dirty="0"/>
              <a:t> </a:t>
            </a:r>
            <a:r>
              <a:rPr lang="en-AU" sz="2000" dirty="0" err="1"/>
              <a:t>veri</a:t>
            </a:r>
            <a:r>
              <a:rPr lang="en-AU" sz="2000" dirty="0"/>
              <a:t> </a:t>
            </a:r>
            <a:r>
              <a:rPr lang="en-AU" sz="2000" dirty="0" err="1"/>
              <a:t>tabanları</a:t>
            </a:r>
            <a:r>
              <a:rPr lang="en-AU" sz="2000" dirty="0"/>
              <a:t>, </a:t>
            </a:r>
            <a:r>
              <a:rPr lang="en-AU" sz="2000" dirty="0" err="1"/>
              <a:t>elektronik</a:t>
            </a:r>
            <a:r>
              <a:rPr lang="en-AU" sz="2000" dirty="0"/>
              <a:t> </a:t>
            </a:r>
            <a:r>
              <a:rPr lang="en-AU" sz="2000" dirty="0" err="1"/>
              <a:t>kaynaklar</a:t>
            </a:r>
            <a:r>
              <a:rPr lang="en-AU" sz="2000" dirty="0"/>
              <a:t>, </a:t>
            </a:r>
            <a:r>
              <a:rPr lang="en-AU" sz="2000" dirty="0" err="1"/>
              <a:t>elektronik</a:t>
            </a:r>
            <a:r>
              <a:rPr lang="en-AU" sz="2000" dirty="0"/>
              <a:t> </a:t>
            </a:r>
            <a:r>
              <a:rPr lang="en-AU" sz="2000" dirty="0" err="1"/>
              <a:t>dergiler</a:t>
            </a:r>
            <a:r>
              <a:rPr lang="en-AU" sz="2000" dirty="0"/>
              <a:t>, </a:t>
            </a:r>
            <a:r>
              <a:rPr lang="en-AU" sz="2000" dirty="0" err="1"/>
              <a:t>kütüphaneler</a:t>
            </a:r>
            <a:r>
              <a:rPr lang="en-AU" sz="2000" dirty="0"/>
              <a:t> </a:t>
            </a:r>
            <a:r>
              <a:rPr lang="en-AU" sz="2000" dirty="0" err="1"/>
              <a:t>arası</a:t>
            </a:r>
            <a:r>
              <a:rPr lang="en-AU" sz="2000" dirty="0"/>
              <a:t> </a:t>
            </a:r>
            <a:r>
              <a:rPr lang="en-AU" sz="2000" dirty="0" err="1"/>
              <a:t>belge</a:t>
            </a:r>
            <a:r>
              <a:rPr lang="en-AU" sz="2000" dirty="0"/>
              <a:t> </a:t>
            </a:r>
            <a:r>
              <a:rPr lang="en-AU" sz="2000" dirty="0" err="1"/>
              <a:t>sağlama</a:t>
            </a:r>
            <a:r>
              <a:rPr lang="en-AU" sz="2000" dirty="0"/>
              <a:t> </a:t>
            </a:r>
            <a:r>
              <a:rPr lang="en-AU" sz="2000" dirty="0" err="1"/>
              <a:t>ve</a:t>
            </a:r>
            <a:r>
              <a:rPr lang="en-AU" sz="2000" dirty="0"/>
              <a:t> </a:t>
            </a:r>
            <a:r>
              <a:rPr lang="en-AU" sz="2000" dirty="0" err="1"/>
              <a:t>ödünç</a:t>
            </a:r>
            <a:r>
              <a:rPr lang="en-AU" sz="2000" dirty="0"/>
              <a:t> </a:t>
            </a:r>
            <a:r>
              <a:rPr lang="en-AU" sz="2000" dirty="0" err="1"/>
              <a:t>verme</a:t>
            </a:r>
            <a:r>
              <a:rPr lang="en-AU" sz="2000" dirty="0"/>
              <a:t> </a:t>
            </a:r>
            <a:r>
              <a:rPr lang="en-AU" sz="2000" dirty="0" err="1"/>
              <a:t>ve</a:t>
            </a:r>
            <a:r>
              <a:rPr lang="en-AU" sz="2000" dirty="0"/>
              <a:t> </a:t>
            </a:r>
            <a:r>
              <a:rPr lang="en-AU" sz="2000" dirty="0" err="1"/>
              <a:t>bilgi</a:t>
            </a:r>
            <a:r>
              <a:rPr lang="en-AU" sz="2000" dirty="0"/>
              <a:t> </a:t>
            </a:r>
            <a:r>
              <a:rPr lang="en-AU" sz="2000" dirty="0" err="1"/>
              <a:t>tarama</a:t>
            </a:r>
            <a:r>
              <a:rPr lang="en-AU" sz="2000" dirty="0"/>
              <a:t>, video </a:t>
            </a:r>
            <a:r>
              <a:rPr lang="en-AU" sz="2000" dirty="0" err="1"/>
              <a:t>etkinlikleri</a:t>
            </a:r>
            <a:r>
              <a:rPr lang="en-AU" sz="2000" dirty="0"/>
              <a:t> </a:t>
            </a:r>
            <a:r>
              <a:rPr lang="en-AU" sz="2000" dirty="0" err="1"/>
              <a:t>ile</a:t>
            </a:r>
            <a:r>
              <a:rPr lang="en-AU" sz="2000" dirty="0"/>
              <a:t> </a:t>
            </a:r>
            <a:r>
              <a:rPr lang="en-AU" sz="2000" dirty="0" err="1"/>
              <a:t>kullanıcılarına</a:t>
            </a:r>
            <a:r>
              <a:rPr lang="en-AU" sz="2000" dirty="0"/>
              <a:t> </a:t>
            </a:r>
            <a:r>
              <a:rPr lang="en-AU" sz="2000" dirty="0" err="1"/>
              <a:t>çağdaş</a:t>
            </a:r>
            <a:r>
              <a:rPr lang="en-AU" sz="2000" dirty="0"/>
              <a:t> </a:t>
            </a:r>
            <a:r>
              <a:rPr lang="en-AU" sz="2000" dirty="0" err="1"/>
              <a:t>hizmetler</a:t>
            </a:r>
            <a:r>
              <a:rPr lang="en-AU" sz="2000" dirty="0"/>
              <a:t> </a:t>
            </a:r>
            <a:r>
              <a:rPr lang="en-AU" sz="2000" dirty="0" err="1"/>
              <a:t>sunmaktadır</a:t>
            </a:r>
            <a:r>
              <a:rPr lang="en-AU" sz="2000" dirty="0"/>
              <a:t>. </a:t>
            </a:r>
            <a:endParaRPr lang="tr-TR" sz="2000" dirty="0"/>
          </a:p>
          <a:p>
            <a:pPr marL="342900" lvl="0" indent="-342900" algn="just">
              <a:lnSpc>
                <a:spcPct val="107000"/>
              </a:lnSpc>
              <a:spcAft>
                <a:spcPts val="0"/>
              </a:spcAft>
              <a:buFont typeface="Symbol" panose="05050102010706020507" pitchFamily="18" charset="2"/>
              <a:buChar char=""/>
            </a:pPr>
            <a:endParaRPr lang="tr-TR" sz="2000" dirty="0"/>
          </a:p>
          <a:p>
            <a:pPr marL="342900" lvl="0" indent="-342900" algn="just">
              <a:lnSpc>
                <a:spcPct val="107000"/>
              </a:lnSpc>
              <a:spcAft>
                <a:spcPts val="0"/>
              </a:spcAft>
              <a:buFont typeface="Symbol" panose="05050102010706020507" pitchFamily="18" charset="2"/>
              <a:buChar char=""/>
            </a:pPr>
            <a:r>
              <a:rPr lang="tr-TR" sz="2000" dirty="0"/>
              <a:t>Kütüphane Merkez Binamız Kayalı Kampüsü içerisinde Sosyal Yaşam alanı içerisinde bulunmaktadır. Merkez Kütüphanemize bağlı olarak Lüleburgaz Uygulamalı Bilimler MYO ve Babaeski MYO da kütüphanelerimiz bulunmaktadır.</a:t>
            </a:r>
          </a:p>
          <a:p>
            <a:pPr marL="342900" lvl="0" indent="-342900" algn="just">
              <a:lnSpc>
                <a:spcPct val="107000"/>
              </a:lnSpc>
              <a:spcAft>
                <a:spcPts val="0"/>
              </a:spcAft>
              <a:buFont typeface="Symbol" panose="05050102010706020507" pitchFamily="18" charset="2"/>
              <a:buChar char=""/>
            </a:pPr>
            <a:endParaRPr lang="tr-TR" sz="2000" dirty="0"/>
          </a:p>
          <a:p>
            <a:pPr marL="342900" lvl="0" indent="-342900" algn="just">
              <a:lnSpc>
                <a:spcPct val="107000"/>
              </a:lnSpc>
              <a:spcAft>
                <a:spcPts val="0"/>
              </a:spcAft>
              <a:buFont typeface="Symbol" panose="05050102010706020507" pitchFamily="18" charset="2"/>
              <a:buChar char=""/>
            </a:pPr>
            <a:r>
              <a:rPr lang="tr-TR" sz="2000" dirty="0"/>
              <a:t>Süreli yayınlar açık raf düzeninde yerleştirilmiştir. İnternet ortamında kütüphane malzemesini taramak için Merkez Kütüphane WEB sitesindeki “katalog tarama” menüsüne girerek koleksiyon taranabilmektedir.</a:t>
            </a:r>
          </a:p>
          <a:p>
            <a:pPr marL="342900" lvl="0" indent="-342900" algn="just">
              <a:lnSpc>
                <a:spcPct val="107000"/>
              </a:lnSpc>
              <a:spcAft>
                <a:spcPts val="0"/>
              </a:spcAft>
              <a:buFont typeface="Symbol" panose="05050102010706020507" pitchFamily="18" charset="2"/>
              <a:buChar char=""/>
            </a:pPr>
            <a:endParaRPr lang="tr-TR" sz="2000" dirty="0"/>
          </a:p>
          <a:p>
            <a:r>
              <a:rPr lang="tr-TR" sz="2000" dirty="0"/>
              <a:t>Ayrıntılı Bilgi İçin: </a:t>
            </a:r>
            <a:r>
              <a:rPr lang="tr-TR" sz="2000" dirty="0">
                <a:hlinkClick r:id="rId2"/>
              </a:rPr>
              <a:t>http://kddb.klu.edu.tr/</a:t>
            </a:r>
            <a:endParaRPr lang="tr-TR" sz="2000" dirty="0"/>
          </a:p>
          <a:p>
            <a:pPr marL="342900" lvl="0" indent="-342900" algn="just">
              <a:lnSpc>
                <a:spcPct val="107000"/>
              </a:lnSpc>
              <a:spcAft>
                <a:spcPts val="0"/>
              </a:spcAft>
              <a:buFont typeface="Symbol" panose="05050102010706020507" pitchFamily="18" charset="2"/>
              <a:buChar char=""/>
            </a:pPr>
            <a:endParaRPr lang="tr-TR" sz="2200" dirty="0">
              <a:ea typeface="Calibri" panose="020F0502020204030204" pitchFamily="34" charset="0"/>
              <a:cs typeface="Times New Roman" panose="02020603050405020304" pitchFamily="18" charset="0"/>
            </a:endParaRPr>
          </a:p>
          <a:p>
            <a:pPr lvl="0" algn="just">
              <a:lnSpc>
                <a:spcPct val="107000"/>
              </a:lnSpc>
              <a:spcAft>
                <a:spcPts val="0"/>
              </a:spcAft>
            </a:pPr>
            <a:endParaRPr lang="tr-TR" sz="2200" dirty="0">
              <a:ea typeface="Calibri" panose="020F0502020204030204" pitchFamily="34" charset="0"/>
              <a:cs typeface="Times New Roman" panose="02020603050405020304" pitchFamily="18" charset="0"/>
            </a:endParaRPr>
          </a:p>
          <a:p>
            <a:pPr lvl="0" algn="just">
              <a:lnSpc>
                <a:spcPct val="107000"/>
              </a:lnSpc>
              <a:spcAft>
                <a:spcPts val="0"/>
              </a:spcAft>
            </a:pPr>
            <a:endParaRPr lang="tr-TR" sz="2200" dirty="0">
              <a:ea typeface="Calibri" panose="020F0502020204030204" pitchFamily="34" charset="0"/>
              <a:cs typeface="Times New Roman" panose="02020603050405020304" pitchFamily="18" charset="0"/>
            </a:endParaRPr>
          </a:p>
        </p:txBody>
      </p:sp>
      <p:sp>
        <p:nvSpPr>
          <p:cNvPr id="5" name="Dikdörtgen 4"/>
          <p:cNvSpPr/>
          <p:nvPr/>
        </p:nvSpPr>
        <p:spPr>
          <a:xfrm>
            <a:off x="2639227" y="404664"/>
            <a:ext cx="3937553" cy="532903"/>
          </a:xfrm>
          <a:prstGeom prst="rect">
            <a:avLst/>
          </a:prstGeom>
        </p:spPr>
        <p:txBody>
          <a:bodyPr wrap="none">
            <a:spAutoFit/>
          </a:bodyPr>
          <a:lstStyle/>
          <a:p>
            <a:pPr algn="ctr">
              <a:lnSpc>
                <a:spcPct val="107000"/>
              </a:lnSpc>
              <a:spcBef>
                <a:spcPct val="0"/>
              </a:spcBef>
              <a:spcAft>
                <a:spcPts val="800"/>
              </a:spcAft>
            </a:pPr>
            <a:r>
              <a:rPr lang="tr-TR" sz="2800" b="1" dirty="0">
                <a:solidFill>
                  <a:srgbClr val="24397C"/>
                </a:solidFill>
                <a:latin typeface="+mj-lt"/>
                <a:cs typeface="Arial" panose="020B0604020202020204" pitchFamily="34" charset="0"/>
              </a:rPr>
              <a:t>KÜTÜPHANE HİZMETLERİ</a:t>
            </a:r>
          </a:p>
        </p:txBody>
      </p:sp>
      <p:sp>
        <p:nvSpPr>
          <p:cNvPr id="6" name="Metin kutusu 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9</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280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124904"/>
            <a:ext cx="5184576" cy="528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39552" y="332656"/>
            <a:ext cx="7623720" cy="1015663"/>
          </a:xfrm>
          <a:prstGeom prst="rect">
            <a:avLst/>
          </a:prstGeom>
        </p:spPr>
        <p:txBody>
          <a:bodyPr wrap="square">
            <a:spAutoFit/>
          </a:bodyPr>
          <a:lstStyle/>
          <a:p>
            <a:r>
              <a:rPr lang="tr-TR" sz="2000" dirty="0"/>
              <a:t>Merkez Kütüphane, öğrenciler ile akademik ve idari personele üye olmak şartıyla kütüphane hizmetlerinden yararlanma imkanı sunmaktadır. </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594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874585" y="307807"/>
            <a:ext cx="747933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None/>
              <a:defRPr/>
            </a:pPr>
            <a:r>
              <a:rPr lang="tr-TR" sz="2800" b="1" dirty="0">
                <a:solidFill>
                  <a:srgbClr val="24397C"/>
                </a:solidFill>
                <a:latin typeface="+mj-lt"/>
                <a:cs typeface="Arial" panose="020B0604020202020204" pitchFamily="34" charset="0"/>
              </a:rPr>
              <a:t>KÜTÜPHANE KAYNAKLARI</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588" y="4373148"/>
            <a:ext cx="3294319" cy="1801238"/>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7538" b="6468"/>
          <a:stretch/>
        </p:blipFill>
        <p:spPr>
          <a:xfrm>
            <a:off x="6170850" y="1041643"/>
            <a:ext cx="2843125" cy="1619358"/>
          </a:xfrm>
          <a:prstGeom prst="rect">
            <a:avLst/>
          </a:prstGeom>
        </p:spPr>
      </p:pic>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t="6367" b="7638"/>
          <a:stretch/>
        </p:blipFill>
        <p:spPr>
          <a:xfrm>
            <a:off x="4932040" y="4396899"/>
            <a:ext cx="3099528" cy="1765397"/>
          </a:xfrm>
          <a:prstGeom prst="rect">
            <a:avLst/>
          </a:prstGeom>
        </p:spPr>
      </p:pic>
      <p:sp>
        <p:nvSpPr>
          <p:cNvPr id="9" name="Metin kutusu 8"/>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10</a:t>
            </a:r>
          </a:p>
        </p:txBody>
      </p:sp>
      <p:pic>
        <p:nvPicPr>
          <p:cNvPr id="7" name="Resim 6"/>
          <p:cNvPicPr>
            <a:picLocks noChangeAspect="1"/>
          </p:cNvPicPr>
          <p:nvPr/>
        </p:nvPicPr>
        <p:blipFill rotWithShape="1">
          <a:blip r:embed="rId6"/>
          <a:srcRect l="7042" r="8959"/>
          <a:stretch/>
        </p:blipFill>
        <p:spPr>
          <a:xfrm>
            <a:off x="539552" y="1071804"/>
            <a:ext cx="5346642" cy="3003576"/>
          </a:xfrm>
          <a:prstGeom prst="rect">
            <a:avLst/>
          </a:prstGeom>
        </p:spPr>
      </p:pic>
      <p:pic>
        <p:nvPicPr>
          <p:cNvPr id="11" name="Resim 10"/>
          <p:cNvPicPr>
            <a:picLocks noChangeAspect="1"/>
          </p:cNvPicPr>
          <p:nvPr/>
        </p:nvPicPr>
        <p:blipFill>
          <a:blip r:embed="rId7"/>
          <a:stretch>
            <a:fillRect/>
          </a:stretch>
        </p:blipFill>
        <p:spPr>
          <a:xfrm>
            <a:off x="6123637" y="2739657"/>
            <a:ext cx="2972188" cy="1585249"/>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2"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268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868" y="1556792"/>
            <a:ext cx="8229600" cy="634082"/>
          </a:xfrm>
        </p:spPr>
        <p:txBody>
          <a:bodyPr>
            <a:noAutofit/>
          </a:bodyPr>
          <a:lstStyle/>
          <a:p>
            <a:r>
              <a:rPr lang="tr-TR" sz="2800" b="1" dirty="0">
                <a:solidFill>
                  <a:srgbClr val="24397C"/>
                </a:solidFill>
                <a:ea typeface="+mn-ea"/>
                <a:cs typeface="Arial" panose="020B0604020202020204" pitchFamily="34" charset="0"/>
              </a:rPr>
              <a:t>KÜTÜPHANE KAYNAKLARI</a:t>
            </a:r>
          </a:p>
        </p:txBody>
      </p:sp>
      <p:sp>
        <p:nvSpPr>
          <p:cNvPr id="3" name="İçerik Yer Tutucusu 2"/>
          <p:cNvSpPr>
            <a:spLocks noGrp="1"/>
          </p:cNvSpPr>
          <p:nvPr>
            <p:ph idx="1"/>
          </p:nvPr>
        </p:nvSpPr>
        <p:spPr>
          <a:xfrm>
            <a:off x="107504" y="2492896"/>
            <a:ext cx="8856984" cy="2952328"/>
          </a:xfrm>
        </p:spPr>
        <p:txBody>
          <a:bodyPr>
            <a:normAutofit/>
          </a:bodyPr>
          <a:lstStyle/>
          <a:p>
            <a:pPr algn="just"/>
            <a:r>
              <a:rPr lang="tr-TR" sz="2000" dirty="0"/>
              <a:t>Merkez Kütüphanemizde </a:t>
            </a:r>
            <a:r>
              <a:rPr lang="tr-TR" sz="2000" u="sng" dirty="0"/>
              <a:t>60367</a:t>
            </a:r>
            <a:r>
              <a:rPr lang="tr-TR" sz="2000" dirty="0"/>
              <a:t> Adet</a:t>
            </a:r>
          </a:p>
          <a:p>
            <a:pPr algn="just"/>
            <a:r>
              <a:rPr lang="tr-TR" sz="2000" dirty="0"/>
              <a:t>Babaeski MYO Kütüphanemizde </a:t>
            </a:r>
            <a:r>
              <a:rPr lang="tr-TR" sz="2000" u="sng" dirty="0"/>
              <a:t>1530</a:t>
            </a:r>
            <a:r>
              <a:rPr lang="tr-TR" sz="2000" dirty="0"/>
              <a:t>    Adet</a:t>
            </a:r>
          </a:p>
          <a:p>
            <a:pPr algn="just"/>
            <a:r>
              <a:rPr lang="tr-TR" sz="2000" dirty="0"/>
              <a:t>Lüleburgaz Uygulamalı Bilimler MYO Kütüphanemizde  </a:t>
            </a:r>
            <a:r>
              <a:rPr lang="tr-TR" sz="2000" u="sng" dirty="0"/>
              <a:t>3609</a:t>
            </a:r>
            <a:r>
              <a:rPr lang="tr-TR" sz="2000" dirty="0"/>
              <a:t> Adet basılı kitabımız mevcuttur.</a:t>
            </a:r>
          </a:p>
          <a:p>
            <a:pPr algn="just"/>
            <a:r>
              <a:rPr lang="tr-TR" sz="2000" dirty="0"/>
              <a:t>Basılı kitaplarımızın haricinde bulunduğunuz ortamdan rahatlıkla erişim sağlayabileceğiniz </a:t>
            </a:r>
            <a:r>
              <a:rPr lang="tr-TR" sz="2000" u="sng" dirty="0"/>
              <a:t>500.000’ </a:t>
            </a:r>
            <a:r>
              <a:rPr lang="tr-TR" sz="2000" dirty="0"/>
              <a:t>in üzerinde elektronik kaynaklarımız ile eğitiminizi destekleyeceğini düşündüğümüz veri tabanlarına ait abonelikler merkez kütüphanemizce hizmete sunulmaktadır.</a:t>
            </a:r>
          </a:p>
          <a:p>
            <a:pPr algn="just"/>
            <a:endParaRPr lang="tr-TR" sz="20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496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548680"/>
            <a:ext cx="3456384" cy="5256584"/>
          </a:xfrm>
        </p:spPr>
        <p:txBody>
          <a:bodyPr>
            <a:normAutofit fontScale="77500" lnSpcReduction="20000"/>
          </a:bodyPr>
          <a:lstStyle/>
          <a:p>
            <a:pPr marL="0" indent="0" algn="just">
              <a:buNone/>
            </a:pPr>
            <a:endParaRPr lang="tr-TR" sz="2600" dirty="0"/>
          </a:p>
          <a:p>
            <a:pPr marL="0" indent="0" algn="just">
              <a:buNone/>
            </a:pPr>
            <a:r>
              <a:rPr lang="tr-TR" sz="2600" dirty="0"/>
              <a:t>Öğrenim hayatınızda eğitiminize destek vereceğini düşündüğümüz e-kaynaklara ve yardımcı programlara erişim sağlayabilmeniz için öncelikle </a:t>
            </a:r>
            <a:r>
              <a:rPr lang="tr-TR" sz="2600" u="sng" dirty="0">
                <a:solidFill>
                  <a:srgbClr val="FF0000"/>
                </a:solidFill>
              </a:rPr>
              <a:t>@klu.edu.tr </a:t>
            </a:r>
            <a:r>
              <a:rPr lang="tr-TR" sz="2600" dirty="0"/>
              <a:t>uzantılı mail adreslerine sahip olmanız gerekmektedir. </a:t>
            </a:r>
          </a:p>
          <a:p>
            <a:pPr marL="0" indent="0" algn="just">
              <a:buNone/>
            </a:pPr>
            <a:endParaRPr lang="tr-TR" sz="2600" dirty="0"/>
          </a:p>
          <a:p>
            <a:pPr marL="0" indent="0" algn="just">
              <a:buNone/>
            </a:pPr>
            <a:endParaRPr lang="tr-TR" sz="2600" dirty="0"/>
          </a:p>
          <a:p>
            <a:pPr marL="0" indent="0" algn="just">
              <a:buNone/>
            </a:pPr>
            <a:r>
              <a:rPr lang="tr-TR" sz="2600" dirty="0"/>
              <a:t>Web sitemizde yer alan kurulum kılavuzlarının adımlarını takip ederek bilgisayar ve cep telefonlarınıza gereken ayarları yaptığınız takdirde kampüs içi ve dışında her alanda e-kaynaklara rahatlıkla erişim sağlayabilirsiniz. </a:t>
            </a:r>
          </a:p>
          <a:p>
            <a:pPr algn="just"/>
            <a:endParaRPr lang="tr-TR" dirty="0"/>
          </a:p>
        </p:txBody>
      </p:sp>
      <p:pic>
        <p:nvPicPr>
          <p:cNvPr id="5" name="Resim 4"/>
          <p:cNvPicPr>
            <a:picLocks noChangeAspect="1"/>
          </p:cNvPicPr>
          <p:nvPr/>
        </p:nvPicPr>
        <p:blipFill rotWithShape="1">
          <a:blip r:embed="rId2"/>
          <a:srcRect r="23651"/>
          <a:stretch/>
        </p:blipFill>
        <p:spPr>
          <a:xfrm>
            <a:off x="3635896" y="0"/>
            <a:ext cx="5508104" cy="6366834"/>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76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etin kutusu"/>
          <p:cNvSpPr txBox="1">
            <a:spLocks noGrp="1"/>
          </p:cNvSpPr>
          <p:nvPr>
            <p:ph type="title"/>
          </p:nvPr>
        </p:nvSpPr>
        <p:spPr>
          <a:xfrm>
            <a:off x="395536" y="229871"/>
            <a:ext cx="8229600" cy="523220"/>
          </a:xfrm>
          <a:prstGeom prst="rect">
            <a:avLst/>
          </a:prstGeom>
          <a:noFill/>
        </p:spPr>
        <p:txBody>
          <a:bodyPr wrap="square" rtlCol="0">
            <a:spAutoFit/>
          </a:bodyPr>
          <a:lstStyle/>
          <a:p>
            <a:r>
              <a:rPr lang="tr-TR" sz="2800" b="1" dirty="0">
                <a:solidFill>
                  <a:srgbClr val="24397C"/>
                </a:solidFill>
                <a:ea typeface="+mn-ea"/>
                <a:cs typeface="Arial" panose="020B0604020202020204" pitchFamily="34" charset="0"/>
              </a:rPr>
              <a:t>VERİTABANLARINA UZAKTAN ERİŞİM</a:t>
            </a:r>
          </a:p>
        </p:txBody>
      </p:sp>
      <p:pic>
        <p:nvPicPr>
          <p:cNvPr id="4" name="İçerik Yer Tutucusu 3"/>
          <p:cNvPicPr>
            <a:picLocks noGrp="1" noChangeAspect="1"/>
          </p:cNvPicPr>
          <p:nvPr>
            <p:ph idx="1"/>
          </p:nvPr>
        </p:nvPicPr>
        <p:blipFill>
          <a:blip r:embed="rId2"/>
          <a:stretch>
            <a:fillRect/>
          </a:stretch>
        </p:blipFill>
        <p:spPr>
          <a:xfrm>
            <a:off x="0" y="1052736"/>
            <a:ext cx="9132003" cy="5306641"/>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905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9540" y="0"/>
            <a:ext cx="9163539" cy="2448272"/>
          </a:xfrm>
          <a:prstGeom prst="rect">
            <a:avLst/>
          </a:prstGeom>
        </p:spPr>
      </p:pic>
      <p:pic>
        <p:nvPicPr>
          <p:cNvPr id="5" name="1 Resim" descr="2Kütüphane Anasayfa.png"/>
          <p:cNvPicPr>
            <a:picLocks noChangeAspect="1"/>
          </p:cNvPicPr>
          <p:nvPr/>
        </p:nvPicPr>
        <p:blipFill>
          <a:blip r:embed="rId3" cstate="print"/>
          <a:stretch>
            <a:fillRect/>
          </a:stretch>
        </p:blipFill>
        <p:spPr>
          <a:xfrm>
            <a:off x="-22347" y="2448272"/>
            <a:ext cx="9166345" cy="3789040"/>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Tree>
    <p:extLst>
      <p:ext uri="{BB962C8B-B14F-4D97-AF65-F5344CB8AC3E}">
        <p14:creationId xmlns:p14="http://schemas.microsoft.com/office/powerpoint/2010/main" val="693832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286000" y="188640"/>
            <a:ext cx="4252959" cy="942555"/>
          </a:xfrm>
        </p:spPr>
        <p:txBody>
          <a:bodyPr>
            <a:normAutofit/>
          </a:bodyPr>
          <a:lstStyle/>
          <a:p>
            <a:r>
              <a:rPr lang="tr-TR" sz="2800" dirty="0"/>
              <a:t>   </a:t>
            </a:r>
            <a:r>
              <a:rPr lang="tr-TR" sz="2800" b="1" dirty="0">
                <a:solidFill>
                  <a:srgbClr val="24397C"/>
                </a:solidFill>
                <a:ea typeface="+mn-ea"/>
                <a:cs typeface="Arial" panose="020B0604020202020204" pitchFamily="34" charset="0"/>
              </a:rPr>
              <a:t>ÜNİVERSİTE</a:t>
            </a:r>
            <a:r>
              <a:rPr lang="tr-TR" sz="2800" dirty="0"/>
              <a:t> </a:t>
            </a:r>
            <a:r>
              <a:rPr lang="tr-TR" sz="2800" b="1" dirty="0">
                <a:solidFill>
                  <a:srgbClr val="24397C"/>
                </a:solidFill>
                <a:ea typeface="+mn-ea"/>
                <a:cs typeface="Arial" panose="020B0604020202020204" pitchFamily="34" charset="0"/>
              </a:rPr>
              <a:t>YÖNETİMİ</a:t>
            </a:r>
          </a:p>
        </p:txBody>
      </p:sp>
      <p:graphicFrame>
        <p:nvGraphicFramePr>
          <p:cNvPr id="10" name="İçerik Yer Tutucusu 9"/>
          <p:cNvGraphicFramePr>
            <a:graphicFrameLocks noGrp="1"/>
          </p:cNvGraphicFramePr>
          <p:nvPr>
            <p:ph idx="1"/>
            <p:extLst>
              <p:ext uri="{D42A27DB-BD31-4B8C-83A1-F6EECF244321}">
                <p14:modId xmlns:p14="http://schemas.microsoft.com/office/powerpoint/2010/main" val="468132734"/>
              </p:ext>
            </p:extLst>
          </p:nvPr>
        </p:nvGraphicFramePr>
        <p:xfrm>
          <a:off x="395536" y="980728"/>
          <a:ext cx="8136904"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yagram 10"/>
          <p:cNvGraphicFramePr/>
          <p:nvPr>
            <p:extLst>
              <p:ext uri="{D42A27DB-BD31-4B8C-83A1-F6EECF244321}">
                <p14:modId xmlns:p14="http://schemas.microsoft.com/office/powerpoint/2010/main" val="1538396286"/>
              </p:ext>
            </p:extLst>
          </p:nvPr>
        </p:nvGraphicFramePr>
        <p:xfrm>
          <a:off x="2488728" y="4221088"/>
          <a:ext cx="4392488"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3</a:t>
            </a:fld>
            <a:endParaRPr lang="tr-TR" dirty="0"/>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4" name="Dikdörtgen 3"/>
          <p:cNvSpPr/>
          <p:nvPr/>
        </p:nvSpPr>
        <p:spPr>
          <a:xfrm>
            <a:off x="755576" y="5589240"/>
            <a:ext cx="7632848" cy="341632"/>
          </a:xfrm>
          <a:prstGeom prst="rect">
            <a:avLst/>
          </a:prstGeom>
        </p:spPr>
        <p:txBody>
          <a:bodyPr wrap="square">
            <a:spAutoFit/>
          </a:bodyPr>
          <a:lstStyle/>
          <a:p>
            <a:pPr algn="ctr">
              <a:lnSpc>
                <a:spcPct val="90000"/>
              </a:lnSpc>
              <a:buFontTx/>
              <a:buNone/>
            </a:pPr>
            <a:r>
              <a:rPr lang="tr-TR" altLang="tr-TR" b="1" dirty="0"/>
              <a:t>Kurumsal Web Adresi; </a:t>
            </a:r>
            <a:r>
              <a:rPr lang="de-DE" altLang="tr-TR" b="1" u="sng" dirty="0">
                <a:solidFill>
                  <a:srgbClr val="01ACC0"/>
                </a:solidFill>
              </a:rPr>
              <a:t>http://www.</a:t>
            </a:r>
            <a:r>
              <a:rPr lang="tr-TR" altLang="tr-TR" b="1" u="sng" dirty="0">
                <a:solidFill>
                  <a:srgbClr val="01ACC0"/>
                </a:solidFill>
              </a:rPr>
              <a:t>klu.edu.tr</a:t>
            </a:r>
            <a:endParaRPr lang="tr-TR" altLang="tr-TR" b="1" dirty="0">
              <a:solidFill>
                <a:srgbClr val="01ACC0"/>
              </a:solidFill>
            </a:endParaRPr>
          </a:p>
        </p:txBody>
      </p:sp>
      <p:pic>
        <p:nvPicPr>
          <p:cNvPr id="12"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928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a:bodyPr>
          <a:lstStyle/>
          <a:p>
            <a:r>
              <a:rPr lang="tr-TR" sz="2800" b="1" dirty="0">
                <a:solidFill>
                  <a:srgbClr val="24397C"/>
                </a:solidFill>
                <a:ea typeface="+mn-ea"/>
                <a:cs typeface="Arial" panose="020B0604020202020204" pitchFamily="34" charset="0"/>
              </a:rPr>
              <a:t>KÜTÜPHANE HİZMETLERİ</a:t>
            </a:r>
          </a:p>
        </p:txBody>
      </p:sp>
      <p:sp>
        <p:nvSpPr>
          <p:cNvPr id="3" name="İçerik Yer Tutucusu 2"/>
          <p:cNvSpPr>
            <a:spLocks noGrp="1"/>
          </p:cNvSpPr>
          <p:nvPr>
            <p:ph idx="1"/>
          </p:nvPr>
        </p:nvSpPr>
        <p:spPr>
          <a:xfrm>
            <a:off x="457200" y="1268760"/>
            <a:ext cx="8229600" cy="4608512"/>
          </a:xfrm>
        </p:spPr>
        <p:txBody>
          <a:bodyPr>
            <a:noAutofit/>
          </a:bodyPr>
          <a:lstStyle/>
          <a:p>
            <a:pPr marL="0" indent="0" algn="just">
              <a:buNone/>
            </a:pPr>
            <a:r>
              <a:rPr lang="tr-TR" sz="2000" dirty="0"/>
              <a:t>Değerli öğrencilerimizin ve akademisyenlerimizin eğitim materyalleri haricinde kullanabilecekleri;</a:t>
            </a:r>
          </a:p>
          <a:p>
            <a:pPr marL="0" indent="0" algn="just">
              <a:buNone/>
            </a:pPr>
            <a:endParaRPr lang="tr-TR" sz="2000" dirty="0"/>
          </a:p>
          <a:p>
            <a:pPr algn="just"/>
            <a:r>
              <a:rPr lang="tr-TR" sz="2000" dirty="0"/>
              <a:t>Yabancı dil eğitimine destek vermeyi amaç edinerek 30 ayrı yabancı dili öğrenmenize katkı sağlayacak </a:t>
            </a:r>
            <a:r>
              <a:rPr lang="tr-TR" sz="2000" dirty="0" err="1"/>
              <a:t>Rosetta</a:t>
            </a:r>
            <a:r>
              <a:rPr lang="tr-TR" sz="2000" dirty="0"/>
              <a:t> Stone  Online Dil Eğitim Aracı ile ileride karşınıza çıkabilecek sınavlardan olan ALES, YDS vs. gibi sınavlara hazırlanmanıza destek sağlayan e-Sınav ve tüm iç ve dış basını takip edebileceğiniz </a:t>
            </a:r>
            <a:r>
              <a:rPr lang="tr-TR" sz="2000" dirty="0" err="1"/>
              <a:t>pressreader</a:t>
            </a:r>
            <a:r>
              <a:rPr lang="tr-TR" sz="2000" dirty="0"/>
              <a:t> vb. </a:t>
            </a:r>
            <a:r>
              <a:rPr lang="tr-TR" sz="2000" dirty="0" err="1"/>
              <a:t>veritabanlarının</a:t>
            </a:r>
            <a:r>
              <a:rPr lang="tr-TR" sz="2000" dirty="0"/>
              <a:t> abonelikleri her yıl yenilenerek hizmete sunulmakta olup incelemenizi tavsiye ediyoruz.</a:t>
            </a:r>
          </a:p>
          <a:p>
            <a:pPr algn="just"/>
            <a:endParaRPr lang="tr-TR" sz="2000" dirty="0"/>
          </a:p>
          <a:p>
            <a:pPr algn="just"/>
            <a:r>
              <a:rPr lang="tr-TR" sz="2000" dirty="0"/>
              <a:t>Kayalı Kampüsü  ve diğer yerleşkelerde eğitim gören öğrencilerimizin basılı kitapların raflarda olup olmadığını, eğer üzerinde kitap var ise süre uzatımını veya başkasının üzerinde bulunan bir kitabı ayırtma işlemini sağlayabilmesi için yine Kütüphanemizin bir hizmeti olan CEP KÜTÜPHANEM uygulamasını kullanmalarını öneririz.</a:t>
            </a:r>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11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68490" y="1196752"/>
            <a:ext cx="8064896" cy="5113195"/>
          </a:xfrm>
          <a:prstGeom prst="rect">
            <a:avLst/>
          </a:prstGeom>
        </p:spPr>
        <p:txBody>
          <a:bodyPr wrap="square">
            <a:spAutoFit/>
          </a:bodyPr>
          <a:lstStyle/>
          <a:p>
            <a:pPr lvl="0" algn="just">
              <a:lnSpc>
                <a:spcPct val="107000"/>
              </a:lnSpc>
              <a:spcAft>
                <a:spcPts val="800"/>
              </a:spcAft>
            </a:pPr>
            <a:endParaRPr lang="tr-TR" sz="2000" dirty="0">
              <a:ea typeface="Calibri" panose="020F0502020204030204" pitchFamily="34" charset="0"/>
              <a:cs typeface="Times New Roman" panose="02020603050405020304" pitchFamily="18" charset="0"/>
            </a:endParaRPr>
          </a:p>
          <a:p>
            <a:pPr lvl="0" algn="just">
              <a:lnSpc>
                <a:spcPct val="107000"/>
              </a:lnSpc>
              <a:spcAft>
                <a:spcPts val="800"/>
              </a:spcAft>
            </a:pPr>
            <a:r>
              <a:rPr lang="tr-TR" sz="2000" dirty="0">
                <a:ea typeface="Calibri" panose="020F0502020204030204" pitchFamily="34" charset="0"/>
                <a:cs typeface="Times New Roman" panose="02020603050405020304" pitchFamily="18" charset="0"/>
              </a:rPr>
              <a:t>Kırklareli Üniversitesi Sağlık Kültür ve Spor Daire Başkanlığı öğrencilerimizin beden ve ruh sağlıklarını koruyarak; barınma, beslenme, çalışma, dinlenme ve boş zamanlarını değerlendirme gibi sosyal ihtiyaçlarını karşılamak amacıyla çağın gereklerine uygun olarak hizmet sunmaktadır. </a:t>
            </a:r>
          </a:p>
          <a:p>
            <a:pPr lvl="0" algn="just">
              <a:lnSpc>
                <a:spcPct val="107000"/>
              </a:lnSpc>
              <a:spcAft>
                <a:spcPts val="800"/>
              </a:spcAft>
            </a:pPr>
            <a:r>
              <a:rPr lang="tr-TR" sz="2000" b="1" dirty="0">
                <a:ea typeface="Calibri" panose="020F0502020204030204" pitchFamily="34" charset="0"/>
                <a:cs typeface="Times New Roman" panose="02020603050405020304" pitchFamily="18" charset="0"/>
              </a:rPr>
              <a:t>     Yürütülen başlıca hizmetler:</a:t>
            </a:r>
            <a:endParaRPr lang="tr-TR" sz="2000"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Sağlık Hizmetleri </a:t>
            </a: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Beslenme Hizmetleri </a:t>
            </a: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Sosyal Hizmetler </a:t>
            </a: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Kültürel Hizmetler </a:t>
            </a: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Spor Hizmetleri </a:t>
            </a: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Psikolojik Danışma ve Rehberlik Hizmetleri</a:t>
            </a:r>
          </a:p>
          <a:p>
            <a:pPr algn="just">
              <a:lnSpc>
                <a:spcPct val="107000"/>
              </a:lnSpc>
              <a:spcAft>
                <a:spcPts val="800"/>
              </a:spcAft>
            </a:pPr>
            <a:r>
              <a:rPr lang="en-AU" sz="2000" b="1" dirty="0" err="1">
                <a:solidFill>
                  <a:srgbClr val="7F7F7F"/>
                </a:solidFill>
                <a:ea typeface="Calibri" panose="020F0502020204030204" pitchFamily="34" charset="0"/>
                <a:cs typeface="Times New Roman" panose="02020603050405020304" pitchFamily="18" charset="0"/>
              </a:rPr>
              <a:t>Ayrıntılı</a:t>
            </a:r>
            <a:r>
              <a:rPr lang="en-AU" sz="2000" b="1" dirty="0">
                <a:solidFill>
                  <a:srgbClr val="7F7F7F"/>
                </a:solidFill>
                <a:ea typeface="Calibri" panose="020F0502020204030204" pitchFamily="34" charset="0"/>
                <a:cs typeface="Times New Roman" panose="02020603050405020304" pitchFamily="18" charset="0"/>
              </a:rPr>
              <a:t> </a:t>
            </a:r>
            <a:r>
              <a:rPr lang="en-AU" sz="2000" b="1" dirty="0" err="1">
                <a:solidFill>
                  <a:srgbClr val="7F7F7F"/>
                </a:solidFill>
                <a:ea typeface="Calibri" panose="020F0502020204030204" pitchFamily="34" charset="0"/>
                <a:cs typeface="Times New Roman" panose="02020603050405020304" pitchFamily="18" charset="0"/>
              </a:rPr>
              <a:t>Bilgi</a:t>
            </a:r>
            <a:r>
              <a:rPr lang="en-AU" sz="2000" b="1" dirty="0">
                <a:solidFill>
                  <a:srgbClr val="7F7F7F"/>
                </a:solidFill>
                <a:ea typeface="Calibri" panose="020F0502020204030204" pitchFamily="34" charset="0"/>
                <a:cs typeface="Times New Roman" panose="02020603050405020304" pitchFamily="18" charset="0"/>
              </a:rPr>
              <a:t> </a:t>
            </a:r>
            <a:r>
              <a:rPr lang="en-AU" sz="2000" b="1" dirty="0" err="1">
                <a:solidFill>
                  <a:srgbClr val="7F7F7F"/>
                </a:solidFill>
                <a:ea typeface="Calibri" panose="020F0502020204030204" pitchFamily="34" charset="0"/>
                <a:cs typeface="Times New Roman" panose="02020603050405020304" pitchFamily="18" charset="0"/>
              </a:rPr>
              <a:t>İçin</a:t>
            </a:r>
            <a:r>
              <a:rPr lang="en-AU" sz="2000" b="1" dirty="0">
                <a:solidFill>
                  <a:srgbClr val="7F7F7F"/>
                </a:solidFill>
                <a:ea typeface="Calibri" panose="020F0502020204030204" pitchFamily="34" charset="0"/>
                <a:cs typeface="Times New Roman" panose="02020603050405020304" pitchFamily="18" charset="0"/>
              </a:rPr>
              <a:t>: </a:t>
            </a:r>
            <a:r>
              <a:rPr lang="en-AU" sz="2000" b="1" u="sng" dirty="0">
                <a:solidFill>
                  <a:srgbClr val="0070C0"/>
                </a:solidFill>
              </a:rPr>
              <a:t>http://sks.klu.edu.tr/</a:t>
            </a:r>
            <a:endParaRPr lang="tr-TR" sz="2000" dirty="0">
              <a:solidFill>
                <a:srgbClr val="0070C0"/>
              </a:solidFill>
            </a:endParaRPr>
          </a:p>
          <a:p>
            <a:pPr marL="342900" lvl="0" indent="-342900" algn="just">
              <a:lnSpc>
                <a:spcPct val="107000"/>
              </a:lnSpc>
              <a:spcAft>
                <a:spcPts val="800"/>
              </a:spcAft>
              <a:buFont typeface="Symbol" panose="05050102010706020507" pitchFamily="18" charset="2"/>
              <a:buChar char=""/>
            </a:pPr>
            <a:endParaRPr lang="tr-TR" sz="2000" dirty="0">
              <a:effectLst/>
              <a:ea typeface="Calibri" panose="020F0502020204030204" pitchFamily="34" charset="0"/>
              <a:cs typeface="Times New Roman" panose="02020603050405020304" pitchFamily="18" charset="0"/>
            </a:endParaRPr>
          </a:p>
        </p:txBody>
      </p:sp>
      <p:sp>
        <p:nvSpPr>
          <p:cNvPr id="5" name="Dikdörtgen 4"/>
          <p:cNvSpPr/>
          <p:nvPr/>
        </p:nvSpPr>
        <p:spPr>
          <a:xfrm>
            <a:off x="251520" y="188640"/>
            <a:ext cx="7776864" cy="1116972"/>
          </a:xfrm>
          <a:prstGeom prst="rect">
            <a:avLst/>
          </a:prstGeom>
        </p:spPr>
        <p:txBody>
          <a:bodyPr wrap="square">
            <a:spAutoFit/>
          </a:bodyPr>
          <a:lstStyle/>
          <a:p>
            <a:pPr algn="ctr">
              <a:lnSpc>
                <a:spcPct val="107000"/>
              </a:lnSpc>
              <a:spcBef>
                <a:spcPct val="0"/>
              </a:spcBef>
              <a:spcAft>
                <a:spcPts val="800"/>
              </a:spcAft>
            </a:pPr>
            <a:r>
              <a:rPr lang="tr-TR" sz="2800" b="1" dirty="0">
                <a:solidFill>
                  <a:srgbClr val="24397C"/>
                </a:solidFill>
                <a:latin typeface="+mj-lt"/>
                <a:cs typeface="Arial" panose="020B0604020202020204" pitchFamily="34" charset="0"/>
              </a:rPr>
              <a:t>SAĞLIK, KÜLTÜR ve SPOR </a:t>
            </a:r>
          </a:p>
          <a:p>
            <a:pPr algn="ctr">
              <a:lnSpc>
                <a:spcPct val="107000"/>
              </a:lnSpc>
              <a:spcBef>
                <a:spcPct val="0"/>
              </a:spcBef>
              <a:spcAft>
                <a:spcPts val="800"/>
              </a:spcAft>
            </a:pPr>
            <a:r>
              <a:rPr lang="tr-TR" sz="2800" b="1" dirty="0">
                <a:solidFill>
                  <a:srgbClr val="24397C"/>
                </a:solidFill>
                <a:latin typeface="+mj-lt"/>
                <a:cs typeface="Arial" panose="020B0604020202020204" pitchFamily="34" charset="0"/>
              </a:rPr>
              <a:t>DAİRE BAŞKANLIĞI</a:t>
            </a:r>
          </a:p>
        </p:txBody>
      </p:sp>
      <p:sp>
        <p:nvSpPr>
          <p:cNvPr id="6" name="Metin kutusu 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14</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872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07" y="1196752"/>
            <a:ext cx="4139952" cy="2328677"/>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899" y="1196752"/>
            <a:ext cx="4139951" cy="2328677"/>
          </a:xfrm>
          <a:prstGeom prst="rect">
            <a:avLst/>
          </a:prstGeom>
        </p:spPr>
      </p:pic>
      <p:sp>
        <p:nvSpPr>
          <p:cNvPr id="12" name="8 Dikdörtgen"/>
          <p:cNvSpPr txBox="1">
            <a:spLocks/>
          </p:cNvSpPr>
          <p:nvPr/>
        </p:nvSpPr>
        <p:spPr>
          <a:xfrm>
            <a:off x="0" y="476672"/>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None/>
              <a:defRPr/>
            </a:pPr>
            <a:r>
              <a:rPr lang="tr-TR" sz="2800" b="1" dirty="0">
                <a:solidFill>
                  <a:srgbClr val="24397C"/>
                </a:solidFill>
                <a:latin typeface="+mj-lt"/>
                <a:cs typeface="Arial" panose="020B0604020202020204" pitchFamily="34" charset="0"/>
              </a:rPr>
              <a:t>SOSYAL YAŞAM ALANI</a:t>
            </a:r>
          </a:p>
        </p:txBody>
      </p:sp>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r="9618"/>
          <a:stretch/>
        </p:blipFill>
        <p:spPr>
          <a:xfrm>
            <a:off x="4677995" y="3713290"/>
            <a:ext cx="4142478" cy="2332419"/>
          </a:xfrm>
          <a:prstGeom prst="rect">
            <a:avLst/>
          </a:prstGeom>
        </p:spPr>
      </p:pic>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3713631"/>
            <a:ext cx="4145998" cy="2332078"/>
          </a:xfrm>
          <a:prstGeom prst="rect">
            <a:avLst/>
          </a:prstGeom>
        </p:spPr>
      </p:pic>
      <p:sp>
        <p:nvSpPr>
          <p:cNvPr id="14" name="Metin kutusu 13"/>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12</a:t>
            </a: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7"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255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7590" y="1268760"/>
            <a:ext cx="8784976" cy="3714863"/>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Üniversitemiz öğrencilerinin ve personelinin sağlık sorunlarında ilk başvuru merkezi Sağlık Kültür ve Spor Daire Başkanlığı’na bağlı hizmet veren </a:t>
            </a:r>
            <a:r>
              <a:rPr lang="tr-TR" sz="2000" b="1" dirty="0">
                <a:solidFill>
                  <a:srgbClr val="FF0000"/>
                </a:solidFill>
                <a:ea typeface="Calibri" panose="020F0502020204030204" pitchFamily="34" charset="0"/>
                <a:cs typeface="Times New Roman" panose="02020603050405020304" pitchFamily="18" charset="0"/>
              </a:rPr>
              <a:t>Acil Müdahale Merkezi (AMM)</a:t>
            </a:r>
            <a:r>
              <a:rPr lang="tr-TR" sz="2000" dirty="0">
                <a:ea typeface="Calibri" panose="020F0502020204030204" pitchFamily="34" charset="0"/>
                <a:cs typeface="Times New Roman" panose="02020603050405020304" pitchFamily="18" charset="0"/>
              </a:rPr>
              <a:t> olmaktadır.</a:t>
            </a:r>
          </a:p>
          <a:p>
            <a:pPr lvl="0" algn="just">
              <a:lnSpc>
                <a:spcPct val="107000"/>
              </a:lnSpc>
              <a:spcAft>
                <a:spcPts val="0"/>
              </a:spcAft>
            </a:pPr>
            <a:endParaRPr lang="tr-TR" sz="2000"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Merkez kampüsümüzde ve Kavaklı kampüsümüzde olmak üzere iki ayrı yerleşkede hizmet veren Acil Müdahale Merkezlerinde; başvuran </a:t>
            </a:r>
            <a:r>
              <a:rPr lang="tr-TR" sz="2000" b="1" dirty="0">
                <a:solidFill>
                  <a:srgbClr val="FF0000"/>
                </a:solidFill>
                <a:ea typeface="Calibri" panose="020F0502020204030204" pitchFamily="34" charset="0"/>
                <a:cs typeface="Times New Roman" panose="02020603050405020304" pitchFamily="18" charset="0"/>
              </a:rPr>
              <a:t>hastaların durum tespiti ve ilk tedavileri yapılmakta, gerekli görülen hastaların Kırklareli Devlet Hastanesi’ne nakli </a:t>
            </a:r>
            <a:r>
              <a:rPr lang="tr-TR" sz="2000" dirty="0">
                <a:ea typeface="Calibri" panose="020F0502020204030204" pitchFamily="34" charset="0"/>
                <a:cs typeface="Times New Roman" panose="02020603050405020304" pitchFamily="18" charset="0"/>
              </a:rPr>
              <a:t>sağlanmaktadır. </a:t>
            </a:r>
          </a:p>
          <a:p>
            <a:pPr lvl="0" algn="just">
              <a:lnSpc>
                <a:spcPct val="107000"/>
              </a:lnSpc>
              <a:spcAft>
                <a:spcPts val="0"/>
              </a:spcAft>
            </a:pPr>
            <a:endParaRPr lang="tr-TR" sz="20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Ayrıca merkez kampüsümüzde bulunan </a:t>
            </a:r>
            <a:r>
              <a:rPr lang="tr-TR" sz="2000" b="1" dirty="0">
                <a:solidFill>
                  <a:srgbClr val="FF0000"/>
                </a:solidFill>
                <a:ea typeface="Calibri" panose="020F0502020204030204" pitchFamily="34" charset="0"/>
                <a:cs typeface="Times New Roman" panose="02020603050405020304" pitchFamily="18" charset="0"/>
              </a:rPr>
              <a:t>Sağlık Ocağı, 1 aile hekimi ve 1 hemşire ile hafta içi her gün</a:t>
            </a:r>
            <a:r>
              <a:rPr lang="tr-TR" sz="2000" dirty="0">
                <a:ea typeface="Calibri" panose="020F0502020204030204" pitchFamily="34" charset="0"/>
                <a:cs typeface="Times New Roman" panose="02020603050405020304" pitchFamily="18" charset="0"/>
              </a:rPr>
              <a:t> hizmet vermektedir.</a:t>
            </a:r>
            <a:endParaRPr lang="tr-TR" sz="2000" dirty="0">
              <a:effectLst/>
              <a:ea typeface="Calibri" panose="020F0502020204030204" pitchFamily="34" charset="0"/>
              <a:cs typeface="Times New Roman" panose="02020603050405020304" pitchFamily="18" charset="0"/>
            </a:endParaRPr>
          </a:p>
        </p:txBody>
      </p:sp>
      <p:sp>
        <p:nvSpPr>
          <p:cNvPr id="5" name="Dikdörtgen 4"/>
          <p:cNvSpPr/>
          <p:nvPr/>
        </p:nvSpPr>
        <p:spPr>
          <a:xfrm>
            <a:off x="3066139" y="342301"/>
            <a:ext cx="3123868" cy="530145"/>
          </a:xfrm>
          <a:prstGeom prst="rect">
            <a:avLst/>
          </a:prstGeom>
        </p:spPr>
        <p:txBody>
          <a:bodyPr wrap="non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SAĞLIK</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HİZMETLERİ</a:t>
            </a:r>
          </a:p>
        </p:txBody>
      </p:sp>
      <p:sp>
        <p:nvSpPr>
          <p:cNvPr id="6" name="Metin kutusu 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13</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406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7" y="1393668"/>
            <a:ext cx="8424936" cy="4439677"/>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tr-TR" sz="2200" dirty="0">
                <a:ea typeface="Calibri" panose="020F0502020204030204" pitchFamily="34" charset="0"/>
                <a:cs typeface="Times New Roman" panose="02020603050405020304" pitchFamily="18" charset="0"/>
              </a:rPr>
              <a:t>Üniversitemizde; ekonomik yönden desteğe ihtiyacı olan öğrencilerimize, yapılan çalışmalarla çeşitli yerel ve ulusal sivil toplum kuruluşları, özel şahıs ve işletmelerden karşılıksız burs sağlanmakta, ayrıca ihtiyacı olan öğrencilerimize üniversitemiz tarafından karşılıksız beslenme yardımı da yapılmaktadır. </a:t>
            </a:r>
          </a:p>
          <a:p>
            <a:pPr lvl="0" algn="just">
              <a:lnSpc>
                <a:spcPct val="107000"/>
              </a:lnSpc>
              <a:spcAft>
                <a:spcPts val="0"/>
              </a:spcAft>
            </a:pPr>
            <a:r>
              <a:rPr lang="tr-TR" sz="2200" dirty="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Symbol" panose="05050102010706020507" pitchFamily="18" charset="2"/>
              <a:buChar char=""/>
            </a:pPr>
            <a:r>
              <a:rPr lang="tr-TR" sz="2200" dirty="0">
                <a:ea typeface="Calibri" panose="020F0502020204030204" pitchFamily="34" charset="0"/>
                <a:cs typeface="Times New Roman" panose="02020603050405020304" pitchFamily="18" charset="0"/>
              </a:rPr>
              <a:t>Öğrencilere gelir sağlamak üzere, üniversite içerisinde sürekli eleman çalıştırmanın zorunlu olmadığı birimlerde (yemekhane, bilgi işlem, kütüphane vb.), kısmi zamanlı olmak üzere öğrenciler görevlendirilmektedir. Kısmi zamanlı çalışacak öğrencilerimizin seçimleri, Sağlık Kültür ve Spor Daire Başkanlığı tarafından belirlenen kurullarca, Eğitim-Öğretim yılı başında gerçekleşmektedir. </a:t>
            </a:r>
            <a:endParaRPr lang="tr-TR" sz="2200" dirty="0">
              <a:effectLst/>
              <a:ea typeface="Calibri" panose="020F0502020204030204" pitchFamily="34" charset="0"/>
              <a:cs typeface="Times New Roman" panose="02020603050405020304" pitchFamily="18" charset="0"/>
            </a:endParaRPr>
          </a:p>
        </p:txBody>
      </p:sp>
      <p:sp>
        <p:nvSpPr>
          <p:cNvPr id="5" name="Dikdörtgen 4"/>
          <p:cNvSpPr/>
          <p:nvPr/>
        </p:nvSpPr>
        <p:spPr>
          <a:xfrm>
            <a:off x="2153933" y="332656"/>
            <a:ext cx="4764125" cy="553357"/>
          </a:xfrm>
          <a:prstGeom prst="rect">
            <a:avLst/>
          </a:prstGeom>
        </p:spPr>
        <p:txBody>
          <a:bodyPr wrap="none">
            <a:spAutoFit/>
          </a:bodyPr>
          <a:lstStyle/>
          <a:p>
            <a:pPr algn="just">
              <a:lnSpc>
                <a:spcPct val="107000"/>
              </a:lnSpc>
              <a:spcAft>
                <a:spcPts val="800"/>
              </a:spcAft>
            </a:pPr>
            <a:r>
              <a:rPr lang="de-DE" sz="2800" b="1" dirty="0">
                <a:solidFill>
                  <a:srgbClr val="24397C"/>
                </a:solidFill>
                <a:latin typeface="+mj-lt"/>
                <a:cs typeface="Arial" panose="020B0604020202020204" pitchFamily="34" charset="0"/>
              </a:rPr>
              <a:t>B</a:t>
            </a:r>
            <a:r>
              <a:rPr lang="tr-TR" sz="2800" b="1" dirty="0">
                <a:solidFill>
                  <a:srgbClr val="24397C"/>
                </a:solidFill>
                <a:latin typeface="+mj-lt"/>
                <a:cs typeface="Arial" panose="020B0604020202020204" pitchFamily="34" charset="0"/>
              </a:rPr>
              <a:t>URS</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VE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ÇALIŞMA</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İMKÂNLARI</a:t>
            </a:r>
          </a:p>
        </p:txBody>
      </p:sp>
      <p:sp>
        <p:nvSpPr>
          <p:cNvPr id="6" name="Metin kutusu 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8</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897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9512" y="1012652"/>
            <a:ext cx="8640958" cy="4933530"/>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tr-TR" sz="2100" dirty="0">
                <a:ea typeface="Calibri" panose="020F0502020204030204" pitchFamily="34" charset="0"/>
                <a:cs typeface="Times New Roman" panose="02020603050405020304" pitchFamily="18" charset="0"/>
              </a:rPr>
              <a:t>Sağlık, Kültür ve Spor Daire Başkanlığı, öğrencilerin yemek ihtiyaçlarının karşılanması için tüm yerleşkelerimizde bulunan öğrenci yemekhanelerinde gerekli kalori ihtiyacı hesaplanarak yemek menüsü hazırlanmaktadır. </a:t>
            </a:r>
          </a:p>
          <a:p>
            <a:pPr marL="342900" lvl="0" indent="-342900" algn="just">
              <a:lnSpc>
                <a:spcPct val="107000"/>
              </a:lnSpc>
              <a:spcAft>
                <a:spcPts val="0"/>
              </a:spcAft>
              <a:buFont typeface="Symbol" panose="05050102010706020507" pitchFamily="18" charset="2"/>
              <a:buChar char=""/>
            </a:pPr>
            <a:endParaRPr lang="tr-TR" sz="2100"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sz="2100" dirty="0">
                <a:ea typeface="Calibri" panose="020F0502020204030204" pitchFamily="34" charset="0"/>
                <a:cs typeface="Times New Roman" panose="02020603050405020304" pitchFamily="18" charset="0"/>
              </a:rPr>
              <a:t>Öğrenci yemekhanesinde yemek fiyatı 2 TL olup 11.30 - 18.00 saatleri arasında hizmet sunulmaktadır.</a:t>
            </a:r>
          </a:p>
          <a:p>
            <a:pPr lvl="0" algn="just">
              <a:lnSpc>
                <a:spcPct val="107000"/>
              </a:lnSpc>
              <a:spcAft>
                <a:spcPts val="0"/>
              </a:spcAft>
            </a:pPr>
            <a:endParaRPr lang="tr-TR" sz="2100"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sz="2100" dirty="0">
                <a:ea typeface="Calibri" panose="020F0502020204030204" pitchFamily="34" charset="0"/>
                <a:cs typeface="Times New Roman" panose="02020603050405020304" pitchFamily="18" charset="0"/>
              </a:rPr>
              <a:t>Daire başkanlığı bünyesinde görevli personel tarafından öğrencilere yemek hizmetinin kaliteli ve sağlıklı biçimde verilmesi için yemekhane ve yemek üretim tesisleri düzenli olarak denetlenmektedir. </a:t>
            </a:r>
          </a:p>
          <a:p>
            <a:pPr lvl="0" algn="just">
              <a:lnSpc>
                <a:spcPct val="107000"/>
              </a:lnSpc>
              <a:spcAft>
                <a:spcPts val="0"/>
              </a:spcAft>
            </a:pPr>
            <a:endParaRPr lang="tr-TR" sz="21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tr-TR" sz="2100" dirty="0">
                <a:ea typeface="Calibri" panose="020F0502020204030204" pitchFamily="34" charset="0"/>
                <a:cs typeface="Times New Roman" panose="02020603050405020304" pitchFamily="18" charset="0"/>
              </a:rPr>
              <a:t>Ayrıca; öğrencilerimizin beslenme gereksinmelerine seçenek oluşturmak ve boş zamanlarında gidebilecekleri mekânlar oluşturmak amacıyla Fakülte ve Yüksekokullarda Kantin ve Kafeteryalar hizmet vermektedir. </a:t>
            </a:r>
            <a:endParaRPr lang="tr-TR" sz="2100" dirty="0">
              <a:effectLst/>
              <a:ea typeface="Calibri" panose="020F0502020204030204" pitchFamily="34" charset="0"/>
              <a:cs typeface="Times New Roman" panose="02020603050405020304" pitchFamily="18" charset="0"/>
            </a:endParaRPr>
          </a:p>
        </p:txBody>
      </p:sp>
      <p:sp>
        <p:nvSpPr>
          <p:cNvPr id="5" name="Dikdörtgen 4"/>
          <p:cNvSpPr/>
          <p:nvPr/>
        </p:nvSpPr>
        <p:spPr>
          <a:xfrm>
            <a:off x="3471884" y="460842"/>
            <a:ext cx="1880323" cy="553357"/>
          </a:xfrm>
          <a:prstGeom prst="rect">
            <a:avLst/>
          </a:prstGeom>
        </p:spPr>
        <p:txBody>
          <a:bodyPr wrap="non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BESLENME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endParaRPr lang="tr-TR" sz="2800" dirty="0">
              <a:solidFill>
                <a:srgbClr val="004E8E"/>
              </a:solidFill>
              <a:latin typeface="Arial" panose="020B0604020202020204" pitchFamily="34" charset="0"/>
              <a:ea typeface="Calibri" panose="020F0502020204030204" pitchFamily="34" charset="0"/>
              <a:cs typeface="Arial" panose="020B0604020202020204" pitchFamily="34" charset="0"/>
            </a:endParaRPr>
          </a:p>
        </p:txBody>
      </p:sp>
      <p:sp>
        <p:nvSpPr>
          <p:cNvPr id="7" name="Metin kutusu 6"/>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11</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54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9512" y="980728"/>
            <a:ext cx="8676456" cy="5264005"/>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tr-TR" sz="2100" dirty="0">
                <a:ea typeface="Calibri" panose="020F0502020204030204" pitchFamily="34" charset="0"/>
                <a:cs typeface="Times New Roman" panose="02020603050405020304" pitchFamily="18" charset="0"/>
              </a:rPr>
              <a:t>Kırklareli Üniversitesinde öğrenciler; eğitimlerine başladıkları andan itibaren kendi isteklerine uygun birçok seçeneği içinde bulunduran barınma olanaklarına sahiptirler.    </a:t>
            </a:r>
          </a:p>
          <a:p>
            <a:pPr lvl="0" algn="just">
              <a:lnSpc>
                <a:spcPct val="107000"/>
              </a:lnSpc>
              <a:spcAft>
                <a:spcPts val="0"/>
              </a:spcAft>
            </a:pPr>
            <a:endParaRPr lang="tr-TR" sz="2100"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sz="2100" dirty="0">
                <a:ea typeface="Calibri" panose="020F0502020204030204" pitchFamily="34" charset="0"/>
                <a:cs typeface="Times New Roman" panose="02020603050405020304" pitchFamily="18" charset="0"/>
              </a:rPr>
              <a:t>Öğrencilerin barınma ihtiyaçlarını karşılamak üzere </a:t>
            </a:r>
            <a:r>
              <a:rPr lang="tr-TR" sz="2100" b="1" dirty="0">
                <a:solidFill>
                  <a:srgbClr val="FF0000"/>
                </a:solidFill>
                <a:ea typeface="Calibri" panose="020F0502020204030204" pitchFamily="34" charset="0"/>
                <a:cs typeface="Times New Roman" panose="02020603050405020304" pitchFamily="18" charset="0"/>
              </a:rPr>
              <a:t>Üniversitemiz merkez kampüsünün hemen yakınında yer alan Kredi ve Yurtlar Kurumu’na bağlı 4.250 kız ve 1.500 erkek kapasiteli</a:t>
            </a:r>
            <a:r>
              <a:rPr lang="tr-TR" sz="2100" dirty="0">
                <a:ea typeface="Calibri" panose="020F0502020204030204" pitchFamily="34" charset="0"/>
                <a:cs typeface="Times New Roman" panose="02020603050405020304" pitchFamily="18" charset="0"/>
              </a:rPr>
              <a:t>, Kırklareli Merkezde ise 780 kız ve 594 erkek kapasiteli yurtlar bulunmaktadır. Lüleburgaz ilçesinde de Kredi ve Yurtlar Kurumu’na ait kız öğrenciler için 384 kişilik, erkek öğrenciler için ise 400 kişilik yurt mevcuttur. Ayrıca Babaeski ilçesinde 300 kişi kapasiteli Kredi ve Yurtlar Kurumu’na ait kız öğrenci yurdu bulunmaktadır.</a:t>
            </a:r>
          </a:p>
          <a:p>
            <a:pPr lvl="0" algn="just">
              <a:lnSpc>
                <a:spcPct val="107000"/>
              </a:lnSpc>
              <a:spcAft>
                <a:spcPts val="0"/>
              </a:spcAft>
            </a:pPr>
            <a:endParaRPr lang="tr-TR" sz="21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tr-TR" sz="2100" dirty="0">
                <a:ea typeface="Calibri" panose="020F0502020204030204" pitchFamily="34" charset="0"/>
                <a:cs typeface="Times New Roman" panose="02020603050405020304" pitchFamily="18" charset="0"/>
              </a:rPr>
              <a:t>Bunun dışında ilimizde ve ilçelerimizde bulunan ve yurt özelliği gösteren otel ve pansiyonlar da alternatif olarak birçok öğrencimizin barınma ihtiyacını karşılamaktadır.   </a:t>
            </a:r>
            <a:endParaRPr lang="tr-TR" sz="2100" dirty="0">
              <a:effectLst/>
              <a:ea typeface="Calibri" panose="020F0502020204030204" pitchFamily="34" charset="0"/>
              <a:cs typeface="Times New Roman" panose="02020603050405020304" pitchFamily="18" charset="0"/>
            </a:endParaRPr>
          </a:p>
        </p:txBody>
      </p:sp>
      <p:sp>
        <p:nvSpPr>
          <p:cNvPr id="5" name="Dikdörtgen 4"/>
          <p:cNvSpPr/>
          <p:nvPr/>
        </p:nvSpPr>
        <p:spPr>
          <a:xfrm>
            <a:off x="3491880" y="427371"/>
            <a:ext cx="1872208" cy="553357"/>
          </a:xfrm>
          <a:prstGeom prst="rect">
            <a:avLst/>
          </a:prstGeom>
        </p:spPr>
        <p:txBody>
          <a:bodyPr wrap="squar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BARINMA</a:t>
            </a:r>
          </a:p>
        </p:txBody>
      </p:sp>
      <p:sp>
        <p:nvSpPr>
          <p:cNvPr id="6" name="Metin kutusu 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15</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538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BARINMA</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KYK</a:t>
            </a:r>
            <a:r>
              <a:rPr lang="tr-TR" sz="2800" b="1" dirty="0">
                <a:solidFill>
                  <a:srgbClr val="24397C"/>
                </a:solidFill>
                <a:latin typeface="Arial" panose="020B0604020202020204" pitchFamily="34" charset="0"/>
                <a:cs typeface="Arial" panose="020B0604020202020204" pitchFamily="34" charset="0"/>
              </a:rPr>
              <a:t>) </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957605"/>
            <a:ext cx="2907782" cy="1635595"/>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229412"/>
            <a:ext cx="2907782" cy="1635596"/>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69" y="4670066"/>
            <a:ext cx="2899917" cy="1631171"/>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241" y="4665640"/>
            <a:ext cx="2943616" cy="1635597"/>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2242" y="2937448"/>
            <a:ext cx="2943615" cy="1655751"/>
          </a:xfrm>
          <a:prstGeom prst="rect">
            <a:avLst/>
          </a:prstGeom>
        </p:spPr>
      </p:pic>
      <p:pic>
        <p:nvPicPr>
          <p:cNvPr id="16" name="Resi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2812" y="4665640"/>
            <a:ext cx="2922155" cy="1643680"/>
          </a:xfrm>
          <a:prstGeom prst="rect">
            <a:avLst/>
          </a:prstGeom>
        </p:spPr>
      </p:pic>
      <p:pic>
        <p:nvPicPr>
          <p:cNvPr id="26" name="Resim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2812" y="2937448"/>
            <a:ext cx="2927045" cy="1655751"/>
          </a:xfrm>
          <a:prstGeom prst="rect">
            <a:avLst/>
          </a:prstGeom>
        </p:spPr>
      </p:pic>
      <p:pic>
        <p:nvPicPr>
          <p:cNvPr id="29" name="Resim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2240" y="1229412"/>
            <a:ext cx="2943617" cy="1635595"/>
          </a:xfrm>
          <a:prstGeom prst="rect">
            <a:avLst/>
          </a:prstGeom>
        </p:spPr>
      </p:pic>
      <p:pic>
        <p:nvPicPr>
          <p:cNvPr id="30" name="Resim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2810" y="1229412"/>
            <a:ext cx="2927047" cy="1635595"/>
          </a:xfrm>
          <a:prstGeom prst="rect">
            <a:avLst/>
          </a:prstGeom>
        </p:spPr>
      </p:pic>
      <p:sp>
        <p:nvSpPr>
          <p:cNvPr id="15" name="Metin kutusu 14"/>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16</a:t>
            </a:r>
          </a:p>
        </p:txBody>
      </p:sp>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0"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931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1556792"/>
            <a:ext cx="8354052" cy="4077398"/>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tr-TR" sz="2200" dirty="0">
                <a:ea typeface="Calibri" panose="020F0502020204030204" pitchFamily="34" charset="0"/>
                <a:cs typeface="Times New Roman" panose="02020603050405020304" pitchFamily="18" charset="0"/>
              </a:rPr>
              <a:t>Üniversitemiz, oluşturduğu spor tesisleriyle öğrencilerin keyifli, verimli ve kaliteli zaman geçirmelerini sağlamaya büyük özen göstermektedir. Bu amaçla </a:t>
            </a:r>
            <a:r>
              <a:rPr lang="tr-TR" sz="2200" b="1" dirty="0">
                <a:solidFill>
                  <a:srgbClr val="FF0000"/>
                </a:solidFill>
                <a:ea typeface="Calibri" panose="020F0502020204030204" pitchFamily="34" charset="0"/>
                <a:cs typeface="Times New Roman" panose="02020603050405020304" pitchFamily="18" charset="0"/>
              </a:rPr>
              <a:t>kapalı spor salonları, futbol sahaları, basketbol ve voleybol sahaları, tenis kortu ile </a:t>
            </a:r>
            <a:r>
              <a:rPr lang="tr-TR" sz="2200" b="1" dirty="0" err="1">
                <a:solidFill>
                  <a:srgbClr val="FF0000"/>
                </a:solidFill>
                <a:ea typeface="Calibri" panose="020F0502020204030204" pitchFamily="34" charset="0"/>
                <a:cs typeface="Times New Roman" panose="02020603050405020304" pitchFamily="18" charset="0"/>
              </a:rPr>
              <a:t>fitness</a:t>
            </a:r>
            <a:r>
              <a:rPr lang="tr-TR" sz="2200" b="1" dirty="0">
                <a:solidFill>
                  <a:srgbClr val="FF0000"/>
                </a:solidFill>
                <a:ea typeface="Calibri" panose="020F0502020204030204" pitchFamily="34" charset="0"/>
                <a:cs typeface="Times New Roman" panose="02020603050405020304" pitchFamily="18" charset="0"/>
              </a:rPr>
              <a:t> merkezi </a:t>
            </a:r>
            <a:r>
              <a:rPr lang="tr-TR" sz="2200" dirty="0">
                <a:ea typeface="Calibri" panose="020F0502020204030204" pitchFamily="34" charset="0"/>
                <a:cs typeface="Times New Roman" panose="02020603050405020304" pitchFamily="18" charset="0"/>
              </a:rPr>
              <a:t>öğrencilerin kullanımına sunulmuştur. </a:t>
            </a:r>
          </a:p>
          <a:p>
            <a:pPr marL="342900" lvl="0" indent="-342900" algn="just">
              <a:lnSpc>
                <a:spcPct val="107000"/>
              </a:lnSpc>
              <a:spcAft>
                <a:spcPts val="0"/>
              </a:spcAft>
              <a:buFont typeface="Symbol" panose="05050102010706020507" pitchFamily="18" charset="2"/>
              <a:buChar char=""/>
            </a:pPr>
            <a:endParaRPr lang="tr-TR" sz="2200"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sz="2200" dirty="0">
                <a:ea typeface="Calibri" panose="020F0502020204030204" pitchFamily="34" charset="0"/>
                <a:cs typeface="Times New Roman" panose="02020603050405020304" pitchFamily="18" charset="0"/>
              </a:rPr>
              <a:t>2016 yılında faaliyete geçen </a:t>
            </a:r>
            <a:r>
              <a:rPr lang="tr-TR" sz="2200" dirty="0" err="1">
                <a:ea typeface="Calibri" panose="020F0502020204030204" pitchFamily="34" charset="0"/>
                <a:cs typeface="Times New Roman" panose="02020603050405020304" pitchFamily="18" charset="0"/>
              </a:rPr>
              <a:t>fitness</a:t>
            </a:r>
            <a:r>
              <a:rPr lang="tr-TR" sz="2200" dirty="0">
                <a:ea typeface="Calibri" panose="020F0502020204030204" pitchFamily="34" charset="0"/>
                <a:cs typeface="Times New Roman" panose="02020603050405020304" pitchFamily="18" charset="0"/>
              </a:rPr>
              <a:t> merkezimizde; </a:t>
            </a:r>
            <a:r>
              <a:rPr lang="tr-TR" sz="2200" b="1" dirty="0">
                <a:solidFill>
                  <a:srgbClr val="FF0000"/>
                </a:solidFill>
                <a:ea typeface="Calibri" panose="020F0502020204030204" pitchFamily="34" charset="0"/>
                <a:cs typeface="Times New Roman" panose="02020603050405020304" pitchFamily="18" charset="0"/>
              </a:rPr>
              <a:t>2 adet </a:t>
            </a:r>
            <a:r>
              <a:rPr lang="tr-TR" sz="2200" b="1" dirty="0" err="1">
                <a:solidFill>
                  <a:srgbClr val="FF0000"/>
                </a:solidFill>
                <a:ea typeface="Calibri" panose="020F0502020204030204" pitchFamily="34" charset="0"/>
                <a:cs typeface="Times New Roman" panose="02020603050405020304" pitchFamily="18" charset="0"/>
              </a:rPr>
              <a:t>fitness</a:t>
            </a:r>
            <a:r>
              <a:rPr lang="tr-TR" sz="2200" b="1" dirty="0">
                <a:solidFill>
                  <a:srgbClr val="FF0000"/>
                </a:solidFill>
                <a:ea typeface="Calibri" panose="020F0502020204030204" pitchFamily="34" charset="0"/>
                <a:cs typeface="Times New Roman" panose="02020603050405020304" pitchFamily="18" charset="0"/>
              </a:rPr>
              <a:t> salonu, 1 adet serbest ağırlık çalışma odası, 1 adet </a:t>
            </a:r>
            <a:r>
              <a:rPr lang="tr-TR" sz="2200" b="1" dirty="0" err="1">
                <a:solidFill>
                  <a:srgbClr val="FF0000"/>
                </a:solidFill>
                <a:ea typeface="Calibri" panose="020F0502020204030204" pitchFamily="34" charset="0"/>
                <a:cs typeface="Times New Roman" panose="02020603050405020304" pitchFamily="18" charset="0"/>
              </a:rPr>
              <a:t>spinbike</a:t>
            </a:r>
            <a:r>
              <a:rPr lang="tr-TR" sz="2200" b="1" dirty="0">
                <a:solidFill>
                  <a:srgbClr val="FF0000"/>
                </a:solidFill>
                <a:ea typeface="Calibri" panose="020F0502020204030204" pitchFamily="34" charset="0"/>
                <a:cs typeface="Times New Roman" panose="02020603050405020304" pitchFamily="18" charset="0"/>
              </a:rPr>
              <a:t> odası, 1 adet </a:t>
            </a:r>
            <a:r>
              <a:rPr lang="tr-TR" sz="2200" b="1" dirty="0" err="1">
                <a:solidFill>
                  <a:srgbClr val="FF0000"/>
                </a:solidFill>
                <a:ea typeface="Calibri" panose="020F0502020204030204" pitchFamily="34" charset="0"/>
                <a:cs typeface="Times New Roman" panose="02020603050405020304" pitchFamily="18" charset="0"/>
              </a:rPr>
              <a:t>squash</a:t>
            </a:r>
            <a:r>
              <a:rPr lang="tr-TR" sz="2200" b="1" dirty="0">
                <a:solidFill>
                  <a:srgbClr val="FF0000"/>
                </a:solidFill>
                <a:ea typeface="Calibri" panose="020F0502020204030204" pitchFamily="34" charset="0"/>
                <a:cs typeface="Times New Roman" panose="02020603050405020304" pitchFamily="18" charset="0"/>
              </a:rPr>
              <a:t> salonu, bay ve bayan soyunma odaları ile duş imkanları </a:t>
            </a:r>
            <a:r>
              <a:rPr lang="tr-TR" sz="2200" dirty="0">
                <a:ea typeface="Calibri" panose="020F0502020204030204" pitchFamily="34" charset="0"/>
                <a:cs typeface="Times New Roman" panose="02020603050405020304" pitchFamily="18" charset="0"/>
              </a:rPr>
              <a:t>bulunmaktadır. Hafta içi her gün </a:t>
            </a:r>
            <a:r>
              <a:rPr lang="tr-TR" sz="2200" b="1" dirty="0">
                <a:solidFill>
                  <a:srgbClr val="FF0000"/>
                </a:solidFill>
                <a:ea typeface="Calibri" panose="020F0502020204030204" pitchFamily="34" charset="0"/>
                <a:cs typeface="Times New Roman" panose="02020603050405020304" pitchFamily="18" charset="0"/>
              </a:rPr>
              <a:t>10.00-20.00 saatleri arasında</a:t>
            </a:r>
            <a:r>
              <a:rPr lang="tr-TR" sz="2200" dirty="0">
                <a:ea typeface="Calibri" panose="020F0502020204030204" pitchFamily="34" charset="0"/>
                <a:cs typeface="Times New Roman" panose="02020603050405020304" pitchFamily="18" charset="0"/>
              </a:rPr>
              <a:t> hizmete açıktır. </a:t>
            </a:r>
            <a:endParaRPr lang="tr-TR" sz="2200" dirty="0">
              <a:effectLst/>
              <a:ea typeface="Calibri" panose="020F0502020204030204" pitchFamily="34" charset="0"/>
              <a:cs typeface="Times New Roman" panose="02020603050405020304" pitchFamily="18" charset="0"/>
            </a:endParaRPr>
          </a:p>
        </p:txBody>
      </p:sp>
      <p:sp>
        <p:nvSpPr>
          <p:cNvPr id="5" name="Dikdörtgen 4"/>
          <p:cNvSpPr/>
          <p:nvPr/>
        </p:nvSpPr>
        <p:spPr>
          <a:xfrm>
            <a:off x="2016278" y="548680"/>
            <a:ext cx="4968552"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SPOR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sp>
        <p:nvSpPr>
          <p:cNvPr id="6" name="Metin kutusu 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17</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761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07704" y="427200"/>
            <a:ext cx="4968552"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SPOR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sp>
        <p:nvSpPr>
          <p:cNvPr id="5" name="Dikdörtgen 4"/>
          <p:cNvSpPr/>
          <p:nvPr/>
        </p:nvSpPr>
        <p:spPr>
          <a:xfrm>
            <a:off x="179512" y="980728"/>
            <a:ext cx="8640960" cy="2006318"/>
          </a:xfrm>
          <a:prstGeom prst="rect">
            <a:avLst/>
          </a:prstGeom>
        </p:spPr>
        <p:txBody>
          <a:bodyPr wrap="square">
            <a:spAutoFit/>
          </a:bodyPr>
          <a:lstStyle/>
          <a:p>
            <a:pPr lvl="0" algn="just">
              <a:lnSpc>
                <a:spcPct val="107000"/>
              </a:lnSpc>
              <a:spcAft>
                <a:spcPts val="800"/>
              </a:spcAft>
            </a:pPr>
            <a:r>
              <a:rPr lang="tr-TR" sz="2200" dirty="0">
                <a:ea typeface="Calibri" panose="020F0502020204030204" pitchFamily="34" charset="0"/>
                <a:cs typeface="Times New Roman" panose="02020603050405020304" pitchFamily="18" charset="0"/>
              </a:rPr>
              <a:t>Kırklareli Üniversitesi, Türkiye Üniversite Sporları Federasyonu tarafından düzenlenen; </a:t>
            </a:r>
            <a:r>
              <a:rPr lang="tr-TR" sz="2200" b="1" dirty="0">
                <a:solidFill>
                  <a:srgbClr val="FF0000"/>
                </a:solidFill>
                <a:ea typeface="Calibri" panose="020F0502020204030204" pitchFamily="34" charset="0"/>
                <a:cs typeface="Times New Roman" panose="02020603050405020304" pitchFamily="18" charset="0"/>
              </a:rPr>
              <a:t>futbol, </a:t>
            </a:r>
            <a:r>
              <a:rPr lang="tr-TR" sz="2200" b="1" dirty="0" err="1">
                <a:solidFill>
                  <a:srgbClr val="FF0000"/>
                </a:solidFill>
                <a:ea typeface="Calibri" panose="020F0502020204030204" pitchFamily="34" charset="0"/>
                <a:cs typeface="Times New Roman" panose="02020603050405020304" pitchFamily="18" charset="0"/>
              </a:rPr>
              <a:t>futsal</a:t>
            </a:r>
            <a:r>
              <a:rPr lang="tr-TR" sz="2200" b="1" dirty="0">
                <a:solidFill>
                  <a:srgbClr val="FF0000"/>
                </a:solidFill>
                <a:ea typeface="Calibri" panose="020F0502020204030204" pitchFamily="34" charset="0"/>
                <a:cs typeface="Times New Roman" panose="02020603050405020304" pitchFamily="18" charset="0"/>
              </a:rPr>
              <a:t>, basketbol ve voleybol gibi takım oyunları turnuvalarının yanı sıra judo, tekvando, boks, </a:t>
            </a:r>
            <a:r>
              <a:rPr lang="tr-TR" sz="2200" b="1" dirty="0" err="1">
                <a:solidFill>
                  <a:srgbClr val="FF0000"/>
                </a:solidFill>
                <a:ea typeface="Calibri" panose="020F0502020204030204" pitchFamily="34" charset="0"/>
                <a:cs typeface="Times New Roman" panose="02020603050405020304" pitchFamily="18" charset="0"/>
              </a:rPr>
              <a:t>kick</a:t>
            </a:r>
            <a:r>
              <a:rPr lang="tr-TR" sz="2200" b="1" dirty="0">
                <a:solidFill>
                  <a:srgbClr val="FF0000"/>
                </a:solidFill>
                <a:ea typeface="Calibri" panose="020F0502020204030204" pitchFamily="34" charset="0"/>
                <a:cs typeface="Times New Roman" panose="02020603050405020304" pitchFamily="18" charset="0"/>
              </a:rPr>
              <a:t> boks ve atletizm gibi turnuvalara</a:t>
            </a:r>
            <a:r>
              <a:rPr lang="tr-TR" sz="2200" dirty="0">
                <a:ea typeface="Calibri" panose="020F0502020204030204" pitchFamily="34" charset="0"/>
                <a:cs typeface="Times New Roman" panose="02020603050405020304" pitchFamily="18" charset="0"/>
              </a:rPr>
              <a:t> da bireysel olarak katılım göstermektedir.</a:t>
            </a:r>
          </a:p>
          <a:p>
            <a:pPr algn="just">
              <a:lnSpc>
                <a:spcPct val="107000"/>
              </a:lnSpc>
              <a:spcAft>
                <a:spcPts val="800"/>
              </a:spcAft>
            </a:pPr>
            <a:r>
              <a:rPr lang="tr-TR" sz="2200" b="1" dirty="0">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p:txBody>
      </p:sp>
      <p:sp>
        <p:nvSpPr>
          <p:cNvPr id="6" name="Dikdörtgen 5"/>
          <p:cNvSpPr/>
          <p:nvPr/>
        </p:nvSpPr>
        <p:spPr>
          <a:xfrm>
            <a:off x="611560" y="2636912"/>
            <a:ext cx="5892372" cy="3430426"/>
          </a:xfrm>
          <a:prstGeom prst="rect">
            <a:avLst/>
          </a:prstGeom>
        </p:spPr>
        <p:txBody>
          <a:bodyPr wrap="square">
            <a:spAutoFit/>
          </a:bodyPr>
          <a:lstStyle/>
          <a:p>
            <a:pPr algn="just">
              <a:lnSpc>
                <a:spcPct val="107000"/>
              </a:lnSpc>
              <a:spcAft>
                <a:spcPts val="800"/>
              </a:spcAft>
            </a:pPr>
            <a:r>
              <a:rPr lang="en-AU" sz="2000" b="1" dirty="0" err="1">
                <a:ea typeface="Calibri" panose="020F0502020204030204" pitchFamily="34" charset="0"/>
                <a:cs typeface="Times New Roman" panose="02020603050405020304" pitchFamily="18" charset="0"/>
              </a:rPr>
              <a:t>Spor</a:t>
            </a:r>
            <a:r>
              <a:rPr lang="en-AU" sz="2000" b="1" dirty="0">
                <a:ea typeface="Calibri" panose="020F0502020204030204" pitchFamily="34" charset="0"/>
                <a:cs typeface="Times New Roman" panose="02020603050405020304" pitchFamily="18" charset="0"/>
              </a:rPr>
              <a:t> </a:t>
            </a:r>
            <a:r>
              <a:rPr lang="en-AU" sz="2000" b="1" dirty="0" err="1">
                <a:ea typeface="Calibri" panose="020F0502020204030204" pitchFamily="34" charset="0"/>
                <a:cs typeface="Times New Roman" panose="02020603050405020304" pitchFamily="18" charset="0"/>
              </a:rPr>
              <a:t>Dalları</a:t>
            </a:r>
            <a:endParaRPr lang="tr-TR" sz="20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sz="2000" dirty="0" err="1">
                <a:ea typeface="Calibri" panose="020F0502020204030204" pitchFamily="34" charset="0"/>
                <a:cs typeface="Times New Roman" panose="02020603050405020304" pitchFamily="18" charset="0"/>
              </a:rPr>
              <a:t>Futbol</a:t>
            </a:r>
            <a:r>
              <a:rPr lang="tr-TR" sz="2000" dirty="0">
                <a:ea typeface="Calibri" panose="020F0502020204030204" pitchFamily="34" charset="0"/>
                <a:cs typeface="Times New Roman" panose="02020603050405020304" pitchFamily="18" charset="0"/>
              </a:rPr>
              <a:t> </a:t>
            </a:r>
            <a:r>
              <a:rPr lang="en-AU" sz="2000" dirty="0">
                <a:ea typeface="Calibri" panose="020F0502020204030204" pitchFamily="34" charset="0"/>
                <a:cs typeface="Times New Roman" panose="02020603050405020304" pitchFamily="18" charset="0"/>
              </a:rPr>
              <a:t>(</a:t>
            </a:r>
            <a:r>
              <a:rPr lang="en-AU" sz="2000" dirty="0" err="1">
                <a:ea typeface="Calibri" panose="020F0502020204030204" pitchFamily="34" charset="0"/>
                <a:cs typeface="Times New Roman" panose="02020603050405020304" pitchFamily="18" charset="0"/>
              </a:rPr>
              <a:t>Erkek</a:t>
            </a:r>
            <a:r>
              <a:rPr lang="en-AU" sz="2000" dirty="0">
                <a:ea typeface="Calibri" panose="020F0502020204030204" pitchFamily="34" charset="0"/>
                <a:cs typeface="Times New Roman" panose="02020603050405020304" pitchFamily="18" charset="0"/>
              </a:rPr>
              <a:t>)</a:t>
            </a:r>
            <a:endParaRPr lang="tr-TR" sz="20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sz="2000" dirty="0" err="1">
                <a:ea typeface="Calibri" panose="020F0502020204030204" pitchFamily="34" charset="0"/>
                <a:cs typeface="Times New Roman" panose="02020603050405020304" pitchFamily="18" charset="0"/>
              </a:rPr>
              <a:t>Basketbol</a:t>
            </a:r>
            <a:r>
              <a:rPr lang="en-AU" sz="2000" dirty="0">
                <a:ea typeface="Calibri" panose="020F0502020204030204" pitchFamily="34" charset="0"/>
                <a:cs typeface="Times New Roman" panose="02020603050405020304" pitchFamily="18" charset="0"/>
              </a:rPr>
              <a:t> (</a:t>
            </a:r>
            <a:r>
              <a:rPr lang="en-AU" sz="2000" dirty="0" err="1">
                <a:ea typeface="Calibri" panose="020F0502020204030204" pitchFamily="34" charset="0"/>
                <a:cs typeface="Times New Roman" panose="02020603050405020304" pitchFamily="18" charset="0"/>
              </a:rPr>
              <a:t>Erkek</a:t>
            </a:r>
            <a:r>
              <a:rPr lang="en-AU" sz="2000" dirty="0">
                <a:ea typeface="Calibri" panose="020F0502020204030204" pitchFamily="34" charset="0"/>
                <a:cs typeface="Times New Roman" panose="02020603050405020304" pitchFamily="18" charset="0"/>
              </a:rPr>
              <a:t>)</a:t>
            </a:r>
            <a:r>
              <a:rPr lang="tr-TR" sz="2000" dirty="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Wingdings" panose="05000000000000000000" pitchFamily="2" charset="2"/>
              <a:buChar char="Ø"/>
              <a:tabLst>
                <a:tab pos="457200" algn="l"/>
              </a:tabLst>
            </a:pPr>
            <a:r>
              <a:rPr lang="en-AU" sz="2000" dirty="0" err="1">
                <a:ea typeface="Calibri" panose="020F0502020204030204" pitchFamily="34" charset="0"/>
                <a:cs typeface="Times New Roman" panose="02020603050405020304" pitchFamily="18" charset="0"/>
              </a:rPr>
              <a:t>Voleybol</a:t>
            </a:r>
            <a:r>
              <a:rPr lang="en-AU" sz="2000" dirty="0">
                <a:ea typeface="Calibri" panose="020F0502020204030204" pitchFamily="34" charset="0"/>
                <a:cs typeface="Times New Roman" panose="02020603050405020304" pitchFamily="18" charset="0"/>
              </a:rPr>
              <a:t> (</a:t>
            </a:r>
            <a:r>
              <a:rPr lang="en-AU" sz="2000" dirty="0" err="1">
                <a:ea typeface="Calibri" panose="020F0502020204030204" pitchFamily="34" charset="0"/>
                <a:cs typeface="Times New Roman" panose="02020603050405020304" pitchFamily="18" charset="0"/>
              </a:rPr>
              <a:t>Bayan+Erkek</a:t>
            </a:r>
            <a:r>
              <a:rPr lang="en-AU" sz="2000" dirty="0">
                <a:ea typeface="Calibri" panose="020F0502020204030204" pitchFamily="34" charset="0"/>
                <a:cs typeface="Times New Roman" panose="02020603050405020304" pitchFamily="18" charset="0"/>
              </a:rPr>
              <a:t>)</a:t>
            </a:r>
            <a:endParaRPr lang="tr-TR" sz="20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sz="2000" dirty="0">
                <a:ea typeface="Calibri" panose="020F0502020204030204" pitchFamily="34" charset="0"/>
                <a:cs typeface="Times New Roman" panose="02020603050405020304" pitchFamily="18" charset="0"/>
              </a:rPr>
              <a:t>Futsal (</a:t>
            </a:r>
            <a:r>
              <a:rPr lang="en-AU" sz="2000" dirty="0" err="1">
                <a:ea typeface="Calibri" panose="020F0502020204030204" pitchFamily="34" charset="0"/>
                <a:cs typeface="Times New Roman" panose="02020603050405020304" pitchFamily="18" charset="0"/>
              </a:rPr>
              <a:t>Erkek</a:t>
            </a:r>
            <a:r>
              <a:rPr lang="en-AU" sz="2000" dirty="0">
                <a:ea typeface="Calibri" panose="020F0502020204030204" pitchFamily="34" charset="0"/>
                <a:cs typeface="Times New Roman" panose="02020603050405020304" pitchFamily="18" charset="0"/>
              </a:rPr>
              <a:t>)</a:t>
            </a:r>
            <a:r>
              <a:rPr lang="tr-TR" sz="2000" dirty="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Wingdings" panose="05000000000000000000" pitchFamily="2" charset="2"/>
              <a:buChar char="Ø"/>
              <a:tabLst>
                <a:tab pos="457200" algn="l"/>
              </a:tabLst>
            </a:pPr>
            <a:r>
              <a:rPr lang="en-AU" sz="2000" dirty="0" err="1">
                <a:ea typeface="Calibri" panose="020F0502020204030204" pitchFamily="34" charset="0"/>
                <a:cs typeface="Times New Roman" panose="02020603050405020304" pitchFamily="18" charset="0"/>
              </a:rPr>
              <a:t>Tenis</a:t>
            </a:r>
            <a:r>
              <a:rPr lang="en-AU" sz="2000" dirty="0">
                <a:ea typeface="Calibri" panose="020F0502020204030204" pitchFamily="34" charset="0"/>
                <a:cs typeface="Times New Roman" panose="02020603050405020304" pitchFamily="18" charset="0"/>
              </a:rPr>
              <a:t> (</a:t>
            </a:r>
            <a:r>
              <a:rPr lang="en-AU" sz="2000" dirty="0" err="1">
                <a:ea typeface="Calibri" panose="020F0502020204030204" pitchFamily="34" charset="0"/>
                <a:cs typeface="Times New Roman" panose="02020603050405020304" pitchFamily="18" charset="0"/>
              </a:rPr>
              <a:t>Bayan+Erkek</a:t>
            </a:r>
            <a:r>
              <a:rPr lang="en-AU" sz="2000" dirty="0">
                <a:ea typeface="Calibri" panose="020F0502020204030204" pitchFamily="34" charset="0"/>
                <a:cs typeface="Times New Roman" panose="02020603050405020304" pitchFamily="18" charset="0"/>
              </a:rPr>
              <a:t>)</a:t>
            </a:r>
            <a:endParaRPr lang="tr-TR" sz="20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sz="2000" dirty="0">
                <a:ea typeface="Calibri" panose="020F0502020204030204" pitchFamily="34" charset="0"/>
                <a:cs typeface="Times New Roman" panose="02020603050405020304" pitchFamily="18" charset="0"/>
              </a:rPr>
              <a:t>Masa </a:t>
            </a:r>
            <a:r>
              <a:rPr lang="en-AU" sz="2000" dirty="0" err="1">
                <a:ea typeface="Calibri" panose="020F0502020204030204" pitchFamily="34" charset="0"/>
                <a:cs typeface="Times New Roman" panose="02020603050405020304" pitchFamily="18" charset="0"/>
              </a:rPr>
              <a:t>Tenisi</a:t>
            </a:r>
            <a:r>
              <a:rPr lang="en-AU" sz="2000" dirty="0">
                <a:ea typeface="Calibri" panose="020F0502020204030204" pitchFamily="34" charset="0"/>
                <a:cs typeface="Times New Roman" panose="02020603050405020304" pitchFamily="18" charset="0"/>
              </a:rPr>
              <a:t> (</a:t>
            </a:r>
            <a:r>
              <a:rPr lang="en-AU" sz="2000" dirty="0" err="1">
                <a:ea typeface="Calibri" panose="020F0502020204030204" pitchFamily="34" charset="0"/>
                <a:cs typeface="Times New Roman" panose="02020603050405020304" pitchFamily="18" charset="0"/>
              </a:rPr>
              <a:t>Bayan+Erkek</a:t>
            </a:r>
            <a:r>
              <a:rPr lang="en-AU" sz="2000" dirty="0">
                <a:ea typeface="Calibri" panose="020F0502020204030204" pitchFamily="34" charset="0"/>
                <a:cs typeface="Times New Roman" panose="02020603050405020304" pitchFamily="18" charset="0"/>
              </a:rPr>
              <a:t>)</a:t>
            </a:r>
            <a:endParaRPr lang="tr-TR" sz="20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sz="2000" dirty="0" err="1">
                <a:ea typeface="Calibri" panose="020F0502020204030204" pitchFamily="34" charset="0"/>
                <a:cs typeface="Times New Roman" panose="02020603050405020304" pitchFamily="18" charset="0"/>
              </a:rPr>
              <a:t>TaekWando</a:t>
            </a:r>
            <a:r>
              <a:rPr lang="en-AU" sz="2000" dirty="0">
                <a:ea typeface="Calibri" panose="020F0502020204030204" pitchFamily="34" charset="0"/>
                <a:cs typeface="Times New Roman" panose="02020603050405020304" pitchFamily="18" charset="0"/>
              </a:rPr>
              <a:t>(</a:t>
            </a:r>
            <a:r>
              <a:rPr lang="en-AU" sz="2000" dirty="0" err="1">
                <a:ea typeface="Calibri" panose="020F0502020204030204" pitchFamily="34" charset="0"/>
                <a:cs typeface="Times New Roman" panose="02020603050405020304" pitchFamily="18" charset="0"/>
              </a:rPr>
              <a:t>Erkek</a:t>
            </a:r>
            <a:r>
              <a:rPr lang="en-AU" sz="2000" dirty="0">
                <a:ea typeface="Calibri" panose="020F0502020204030204" pitchFamily="34" charset="0"/>
                <a:cs typeface="Times New Roman" panose="02020603050405020304" pitchFamily="18" charset="0"/>
              </a:rPr>
              <a:t>) </a:t>
            </a:r>
            <a:r>
              <a:rPr lang="en-AU" sz="2000" dirty="0" err="1">
                <a:ea typeface="Calibri" panose="020F0502020204030204" pitchFamily="34" charset="0"/>
                <a:cs typeface="Times New Roman" panose="02020603050405020304" pitchFamily="18" charset="0"/>
              </a:rPr>
              <a:t>Voleybol</a:t>
            </a:r>
            <a:r>
              <a:rPr lang="en-AU" sz="2000" dirty="0">
                <a:ea typeface="Calibri" panose="020F0502020204030204" pitchFamily="34" charset="0"/>
                <a:cs typeface="Times New Roman" panose="02020603050405020304" pitchFamily="18" charset="0"/>
              </a:rPr>
              <a:t>(</a:t>
            </a:r>
            <a:r>
              <a:rPr lang="en-AU" sz="2000" dirty="0" err="1">
                <a:ea typeface="Calibri" panose="020F0502020204030204" pitchFamily="34" charset="0"/>
                <a:cs typeface="Times New Roman" panose="02020603050405020304" pitchFamily="18" charset="0"/>
              </a:rPr>
              <a:t>Bayan+Erkek</a:t>
            </a:r>
            <a:r>
              <a:rPr lang="en-AU" sz="2000" dirty="0">
                <a:ea typeface="Calibri" panose="020F0502020204030204" pitchFamily="34" charset="0"/>
                <a:cs typeface="Times New Roman" panose="02020603050405020304" pitchFamily="18" charset="0"/>
              </a:rPr>
              <a:t>)</a:t>
            </a:r>
            <a:endParaRPr lang="tr-TR" sz="2000" dirty="0">
              <a:ea typeface="Calibri" panose="020F0502020204030204" pitchFamily="34" charset="0"/>
              <a:cs typeface="Times New Roman" panose="02020603050405020304" pitchFamily="18" charset="0"/>
            </a:endParaRPr>
          </a:p>
        </p:txBody>
      </p:sp>
      <p:sp>
        <p:nvSpPr>
          <p:cNvPr id="7" name="Metin kutusu 6"/>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18</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507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GENEL</a:t>
            </a: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BİLGİLER</a:t>
            </a:r>
          </a:p>
        </p:txBody>
      </p:sp>
      <p:sp>
        <p:nvSpPr>
          <p:cNvPr id="28" name="Dikdörtgen 27"/>
          <p:cNvSpPr/>
          <p:nvPr/>
        </p:nvSpPr>
        <p:spPr>
          <a:xfrm>
            <a:off x="6144832" y="221759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6360856" y="2077624"/>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29" name="Metin kutusu 28"/>
          <p:cNvSpPr txBox="1"/>
          <p:nvPr/>
        </p:nvSpPr>
        <p:spPr>
          <a:xfrm>
            <a:off x="6300192" y="2123564"/>
            <a:ext cx="2232248" cy="338554"/>
          </a:xfrm>
          <a:prstGeom prst="rect">
            <a:avLst/>
          </a:prstGeom>
          <a:noFill/>
          <a:ln>
            <a:noFill/>
          </a:ln>
        </p:spPr>
        <p:txBody>
          <a:bodyPr wrap="square" rtlCol="0">
            <a:spAutoFit/>
          </a:bodyPr>
          <a:lstStyle/>
          <a:p>
            <a:r>
              <a:rPr lang="tr-TR" sz="1600" b="1" dirty="0">
                <a:solidFill>
                  <a:schemeClr val="bg1"/>
                </a:solidFill>
              </a:rPr>
              <a:t>762 Akademik Personel</a:t>
            </a:r>
          </a:p>
        </p:txBody>
      </p:sp>
      <p:sp>
        <p:nvSpPr>
          <p:cNvPr id="30" name="Dikdörtgen 29"/>
          <p:cNvSpPr/>
          <p:nvPr/>
        </p:nvSpPr>
        <p:spPr>
          <a:xfrm>
            <a:off x="6144832" y="2946966"/>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6300192" y="285293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2" name="Metin kutusu 31"/>
          <p:cNvSpPr txBox="1"/>
          <p:nvPr/>
        </p:nvSpPr>
        <p:spPr>
          <a:xfrm>
            <a:off x="6360856" y="2850440"/>
            <a:ext cx="2088232" cy="338554"/>
          </a:xfrm>
          <a:prstGeom prst="rect">
            <a:avLst/>
          </a:prstGeom>
          <a:noFill/>
          <a:ln>
            <a:noFill/>
          </a:ln>
        </p:spPr>
        <p:txBody>
          <a:bodyPr wrap="square" rtlCol="0">
            <a:spAutoFit/>
          </a:bodyPr>
          <a:lstStyle/>
          <a:p>
            <a:pPr algn="ctr"/>
            <a:r>
              <a:rPr lang="tr-TR" sz="1600" b="1" dirty="0">
                <a:solidFill>
                  <a:schemeClr val="bg1"/>
                </a:solidFill>
              </a:rPr>
              <a:t>288 İdari Personel</a:t>
            </a:r>
          </a:p>
        </p:txBody>
      </p:sp>
      <p:sp>
        <p:nvSpPr>
          <p:cNvPr id="33" name="Dikdörtgen 32"/>
          <p:cNvSpPr/>
          <p:nvPr/>
        </p:nvSpPr>
        <p:spPr>
          <a:xfrm>
            <a:off x="6144832" y="368900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6300192" y="357301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5" name="Metin kutusu 34"/>
          <p:cNvSpPr txBox="1"/>
          <p:nvPr/>
        </p:nvSpPr>
        <p:spPr>
          <a:xfrm>
            <a:off x="6360856" y="3570992"/>
            <a:ext cx="2088232" cy="338554"/>
          </a:xfrm>
          <a:prstGeom prst="rect">
            <a:avLst/>
          </a:prstGeom>
          <a:noFill/>
          <a:ln>
            <a:noFill/>
          </a:ln>
        </p:spPr>
        <p:txBody>
          <a:bodyPr wrap="square" rtlCol="0">
            <a:spAutoFit/>
          </a:bodyPr>
          <a:lstStyle/>
          <a:p>
            <a:pPr algn="ctr"/>
            <a:r>
              <a:rPr lang="tr-TR" sz="1600" b="1" dirty="0">
                <a:solidFill>
                  <a:schemeClr val="bg1"/>
                </a:solidFill>
              </a:rPr>
              <a:t>164 Sürekli İşçi</a:t>
            </a:r>
          </a:p>
        </p:txBody>
      </p:sp>
      <p:sp>
        <p:nvSpPr>
          <p:cNvPr id="36" name="Dikdörtgen 35"/>
          <p:cNvSpPr/>
          <p:nvPr/>
        </p:nvSpPr>
        <p:spPr>
          <a:xfrm>
            <a:off x="6144832" y="4428139"/>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p:cNvSpPr/>
          <p:nvPr/>
        </p:nvSpPr>
        <p:spPr>
          <a:xfrm>
            <a:off x="6300192" y="4312151"/>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8" name="Metin kutusu 37"/>
          <p:cNvSpPr txBox="1"/>
          <p:nvPr/>
        </p:nvSpPr>
        <p:spPr>
          <a:xfrm>
            <a:off x="6360856" y="4310127"/>
            <a:ext cx="2088232" cy="338554"/>
          </a:xfrm>
          <a:prstGeom prst="rect">
            <a:avLst/>
          </a:prstGeom>
          <a:noFill/>
        </p:spPr>
        <p:txBody>
          <a:bodyPr wrap="square" rtlCol="0">
            <a:spAutoFit/>
          </a:bodyPr>
          <a:lstStyle/>
          <a:p>
            <a:pPr algn="ctr"/>
            <a:r>
              <a:rPr lang="tr-TR" sz="1600" b="1" dirty="0">
                <a:solidFill>
                  <a:schemeClr val="bg1"/>
                </a:solidFill>
              </a:rPr>
              <a:t>24780 Öğrenci</a:t>
            </a:r>
          </a:p>
        </p:txBody>
      </p:sp>
      <p:grpSp>
        <p:nvGrpSpPr>
          <p:cNvPr id="3" name="Grup 2"/>
          <p:cNvGrpSpPr/>
          <p:nvPr/>
        </p:nvGrpSpPr>
        <p:grpSpPr>
          <a:xfrm>
            <a:off x="372698" y="1440153"/>
            <a:ext cx="5783478" cy="4039683"/>
            <a:chOff x="323528" y="1844824"/>
            <a:chExt cx="5783478" cy="4039683"/>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44824"/>
              <a:ext cx="741070" cy="539488"/>
            </a:xfrm>
            <a:prstGeom prst="rect">
              <a:avLst/>
            </a:prstGeom>
          </p:spPr>
        </p:pic>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432" y="2236370"/>
              <a:ext cx="741070" cy="539488"/>
            </a:xfrm>
            <a:prstGeom prst="rect">
              <a:avLst/>
            </a:prstGeom>
          </p:spPr>
        </p:pic>
        <p:pic>
          <p:nvPicPr>
            <p:cNvPr id="14" name="Resi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571" y="2650130"/>
              <a:ext cx="741070" cy="539488"/>
            </a:xfrm>
            <a:prstGeom prst="rect">
              <a:avLst/>
            </a:prstGeom>
          </p:spPr>
        </p:pic>
        <p:pic>
          <p:nvPicPr>
            <p:cNvPr id="15" name="Resim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04" y="3169050"/>
              <a:ext cx="741070" cy="539488"/>
            </a:xfrm>
            <a:prstGeom prst="rect">
              <a:avLst/>
            </a:prstGeom>
          </p:spPr>
        </p:pic>
        <p:sp>
          <p:nvSpPr>
            <p:cNvPr id="16" name="Metin kutusu 15"/>
            <p:cNvSpPr txBox="1"/>
            <p:nvPr/>
          </p:nvSpPr>
          <p:spPr>
            <a:xfrm>
              <a:off x="1581969" y="2338639"/>
              <a:ext cx="1439150" cy="400110"/>
            </a:xfrm>
            <a:prstGeom prst="rect">
              <a:avLst/>
            </a:prstGeom>
            <a:noFill/>
          </p:spPr>
          <p:txBody>
            <a:bodyPr wrap="square" rtlCol="0">
              <a:spAutoFit/>
            </a:bodyPr>
            <a:lstStyle/>
            <a:p>
              <a:r>
                <a:rPr lang="tr-TR" sz="2000" b="1" dirty="0">
                  <a:solidFill>
                    <a:schemeClr val="tx2">
                      <a:lumMod val="60000"/>
                      <a:lumOff val="40000"/>
                    </a:schemeClr>
                  </a:solidFill>
                </a:rPr>
                <a:t>3 Enstitü</a:t>
              </a:r>
            </a:p>
          </p:txBody>
        </p:sp>
        <p:sp>
          <p:nvSpPr>
            <p:cNvPr id="17" name="Metin kutusu 16"/>
            <p:cNvSpPr txBox="1"/>
            <p:nvPr/>
          </p:nvSpPr>
          <p:spPr>
            <a:xfrm>
              <a:off x="2135528" y="2754076"/>
              <a:ext cx="1655174" cy="400110"/>
            </a:xfrm>
            <a:prstGeom prst="rect">
              <a:avLst/>
            </a:prstGeom>
            <a:noFill/>
          </p:spPr>
          <p:txBody>
            <a:bodyPr wrap="square" rtlCol="0">
              <a:spAutoFit/>
            </a:bodyPr>
            <a:lstStyle/>
            <a:p>
              <a:r>
                <a:rPr lang="tr-TR" sz="2000" b="1" dirty="0">
                  <a:solidFill>
                    <a:schemeClr val="tx2">
                      <a:lumMod val="60000"/>
                      <a:lumOff val="40000"/>
                    </a:schemeClr>
                  </a:solidFill>
                </a:rPr>
                <a:t>3 Yüksekokul</a:t>
              </a:r>
            </a:p>
          </p:txBody>
        </p:sp>
        <p:sp>
          <p:nvSpPr>
            <p:cNvPr id="18" name="Metin kutusu 17"/>
            <p:cNvSpPr txBox="1"/>
            <p:nvPr/>
          </p:nvSpPr>
          <p:spPr>
            <a:xfrm>
              <a:off x="2567576" y="3323292"/>
              <a:ext cx="2663286" cy="400110"/>
            </a:xfrm>
            <a:prstGeom prst="rect">
              <a:avLst/>
            </a:prstGeom>
            <a:noFill/>
          </p:spPr>
          <p:txBody>
            <a:bodyPr wrap="square" rtlCol="0">
              <a:spAutoFit/>
            </a:bodyPr>
            <a:lstStyle/>
            <a:p>
              <a:r>
                <a:rPr lang="tr-TR" sz="2000" b="1" dirty="0">
                  <a:solidFill>
                    <a:schemeClr val="tx2">
                      <a:lumMod val="60000"/>
                      <a:lumOff val="40000"/>
                    </a:schemeClr>
                  </a:solidFill>
                </a:rPr>
                <a:t>7 Meslek Yüksekokulu</a:t>
              </a:r>
            </a:p>
          </p:txBody>
        </p:sp>
        <p:pic>
          <p:nvPicPr>
            <p:cNvPr id="19" name="Resim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504" y="4241696"/>
              <a:ext cx="741070" cy="539488"/>
            </a:xfrm>
            <a:prstGeom prst="rect">
              <a:avLst/>
            </a:prstGeom>
          </p:spPr>
        </p:pic>
        <p:sp>
          <p:nvSpPr>
            <p:cNvPr id="20" name="Metin kutusu 19"/>
            <p:cNvSpPr txBox="1"/>
            <p:nvPr/>
          </p:nvSpPr>
          <p:spPr>
            <a:xfrm>
              <a:off x="2625468" y="3882820"/>
              <a:ext cx="2663286" cy="400110"/>
            </a:xfrm>
            <a:prstGeom prst="rect">
              <a:avLst/>
            </a:prstGeom>
            <a:noFill/>
          </p:spPr>
          <p:txBody>
            <a:bodyPr wrap="square" rtlCol="0">
              <a:spAutoFit/>
            </a:bodyPr>
            <a:lstStyle/>
            <a:p>
              <a:r>
                <a:rPr lang="tr-TR" sz="2000" b="1" dirty="0">
                  <a:solidFill>
                    <a:schemeClr val="tx2">
                      <a:lumMod val="60000"/>
                      <a:lumOff val="40000"/>
                    </a:schemeClr>
                  </a:solidFill>
                </a:rPr>
                <a:t>1 Devlet Konservatuarı </a:t>
              </a:r>
            </a:p>
          </p:txBody>
        </p:sp>
        <p:pic>
          <p:nvPicPr>
            <p:cNvPr id="21" name="Resi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88" y="4776882"/>
              <a:ext cx="741070" cy="539488"/>
            </a:xfrm>
            <a:prstGeom prst="rect">
              <a:avLst/>
            </a:prstGeom>
          </p:spPr>
        </p:pic>
        <p:sp>
          <p:nvSpPr>
            <p:cNvPr id="22" name="Metin kutusu 21"/>
            <p:cNvSpPr txBox="1"/>
            <p:nvPr/>
          </p:nvSpPr>
          <p:spPr>
            <a:xfrm>
              <a:off x="1064598" y="5484397"/>
              <a:ext cx="3888432" cy="400110"/>
            </a:xfrm>
            <a:prstGeom prst="rect">
              <a:avLst/>
            </a:prstGeom>
            <a:noFill/>
          </p:spPr>
          <p:txBody>
            <a:bodyPr wrap="square" rtlCol="0">
              <a:spAutoFit/>
            </a:bodyPr>
            <a:lstStyle/>
            <a:p>
              <a:r>
                <a:rPr lang="tr-TR" sz="2000" b="1" dirty="0">
                  <a:solidFill>
                    <a:schemeClr val="tx2">
                      <a:lumMod val="60000"/>
                      <a:lumOff val="40000"/>
                    </a:schemeClr>
                  </a:solidFill>
                </a:rPr>
                <a:t>14 Uygulama ve Araştırma Merkezi </a:t>
              </a:r>
            </a:p>
          </p:txBody>
        </p:sp>
        <p:pic>
          <p:nvPicPr>
            <p:cNvPr id="23" name="Resim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343841"/>
              <a:ext cx="741070" cy="539488"/>
            </a:xfrm>
            <a:prstGeom prst="rect">
              <a:avLst/>
            </a:prstGeom>
          </p:spPr>
        </p:pic>
        <p:sp>
          <p:nvSpPr>
            <p:cNvPr id="24" name="Metin kutusu 23"/>
            <p:cNvSpPr txBox="1"/>
            <p:nvPr/>
          </p:nvSpPr>
          <p:spPr>
            <a:xfrm>
              <a:off x="2218574" y="4400195"/>
              <a:ext cx="3888432" cy="400110"/>
            </a:xfrm>
            <a:prstGeom prst="rect">
              <a:avLst/>
            </a:prstGeom>
            <a:noFill/>
          </p:spPr>
          <p:txBody>
            <a:bodyPr wrap="square" rtlCol="0">
              <a:spAutoFit/>
            </a:bodyPr>
            <a:lstStyle/>
            <a:p>
              <a:r>
                <a:rPr lang="tr-TR" sz="2000" b="1" dirty="0">
                  <a:solidFill>
                    <a:schemeClr val="tx2">
                      <a:lumMod val="60000"/>
                      <a:lumOff val="40000"/>
                    </a:schemeClr>
                  </a:solidFill>
                </a:rPr>
                <a:t>3 Rektörlüğe Bağlı Birim</a:t>
              </a:r>
            </a:p>
          </p:txBody>
        </p:sp>
        <p:sp>
          <p:nvSpPr>
            <p:cNvPr id="45" name="Metin kutusu 44"/>
            <p:cNvSpPr txBox="1"/>
            <p:nvPr/>
          </p:nvSpPr>
          <p:spPr>
            <a:xfrm>
              <a:off x="1044618" y="1961988"/>
              <a:ext cx="1439150" cy="400110"/>
            </a:xfrm>
            <a:prstGeom prst="rect">
              <a:avLst/>
            </a:prstGeom>
            <a:noFill/>
          </p:spPr>
          <p:txBody>
            <a:bodyPr wrap="square" rtlCol="0">
              <a:spAutoFit/>
            </a:bodyPr>
            <a:lstStyle/>
            <a:p>
              <a:r>
                <a:rPr lang="tr-TR" sz="2000" b="1" dirty="0">
                  <a:solidFill>
                    <a:schemeClr val="tx2">
                      <a:lumMod val="60000"/>
                      <a:lumOff val="40000"/>
                    </a:schemeClr>
                  </a:solidFill>
                </a:rPr>
                <a:t>11 Fakülte</a:t>
              </a:r>
            </a:p>
          </p:txBody>
        </p:sp>
        <p:pic>
          <p:nvPicPr>
            <p:cNvPr id="41" name="Resim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09" y="3764251"/>
              <a:ext cx="741070" cy="539488"/>
            </a:xfrm>
            <a:prstGeom prst="rect">
              <a:avLst/>
            </a:prstGeom>
          </p:spPr>
        </p:pic>
        <p:sp>
          <p:nvSpPr>
            <p:cNvPr id="43" name="Metin kutusu 42"/>
            <p:cNvSpPr txBox="1"/>
            <p:nvPr/>
          </p:nvSpPr>
          <p:spPr>
            <a:xfrm>
              <a:off x="1607719" y="4959042"/>
              <a:ext cx="2663286" cy="400110"/>
            </a:xfrm>
            <a:prstGeom prst="rect">
              <a:avLst/>
            </a:prstGeom>
            <a:noFill/>
          </p:spPr>
          <p:txBody>
            <a:bodyPr wrap="square" rtlCol="0">
              <a:spAutoFit/>
            </a:bodyPr>
            <a:lstStyle/>
            <a:p>
              <a:r>
                <a:rPr lang="tr-TR" sz="2000" b="1" dirty="0">
                  <a:solidFill>
                    <a:schemeClr val="tx2">
                      <a:lumMod val="60000"/>
                      <a:lumOff val="40000"/>
                    </a:schemeClr>
                  </a:solidFill>
                </a:rPr>
                <a:t>13 Koordinatörlük</a:t>
              </a:r>
            </a:p>
          </p:txBody>
        </p:sp>
      </p:gr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42"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560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836712"/>
            <a:ext cx="3203848" cy="11172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SPOR</a:t>
            </a:r>
            <a:r>
              <a:rPr lang="tr-TR" sz="2800" b="1" dirty="0">
                <a:solidFill>
                  <a:srgbClr val="24397C"/>
                </a:solidFill>
                <a:latin typeface="Arial" panose="020B0604020202020204" pitchFamily="34" charset="0"/>
                <a:cs typeface="Arial" panose="020B0604020202020204" pitchFamily="34" charset="0"/>
              </a:rPr>
              <a:t> </a:t>
            </a:r>
          </a:p>
          <a:p>
            <a:pPr marL="0" indent="0" algn="ctr">
              <a:spcAft>
                <a:spcPts val="600"/>
              </a:spcAft>
              <a:buNone/>
              <a:defRPr/>
            </a:pPr>
            <a:r>
              <a:rPr lang="tr-TR" sz="2800" b="1" dirty="0">
                <a:solidFill>
                  <a:srgbClr val="24397C"/>
                </a:solidFill>
                <a:latin typeface="+mj-lt"/>
                <a:cs typeface="Arial" panose="020B0604020202020204" pitchFamily="34" charset="0"/>
              </a:rPr>
              <a:t>TESİSLERİ</a:t>
            </a: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23" y="2521693"/>
            <a:ext cx="2808311" cy="1860050"/>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223" y="4444173"/>
            <a:ext cx="2808312" cy="1860052"/>
          </a:xfrm>
          <a:prstGeom prst="rect">
            <a:avLst/>
          </a:prstGeom>
        </p:spPr>
      </p:pic>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9" y="2521694"/>
            <a:ext cx="2808311" cy="1860050"/>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b="13638"/>
          <a:stretch/>
        </p:blipFill>
        <p:spPr>
          <a:xfrm>
            <a:off x="3203847" y="2525168"/>
            <a:ext cx="2816007" cy="1856575"/>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9" y="4444174"/>
            <a:ext cx="2808313" cy="1860052"/>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l="7488" r="7308"/>
          <a:stretch/>
        </p:blipFill>
        <p:spPr>
          <a:xfrm>
            <a:off x="3203847" y="4444173"/>
            <a:ext cx="2816007" cy="1860052"/>
          </a:xfrm>
          <a:prstGeom prst="rect">
            <a:avLst/>
          </a:prstGeom>
        </p:spPr>
      </p:pic>
      <p:sp>
        <p:nvSpPr>
          <p:cNvPr id="13" name="Metin kutusu 12"/>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19</a:t>
            </a:r>
          </a:p>
        </p:txBody>
      </p:sp>
      <p:pic>
        <p:nvPicPr>
          <p:cNvPr id="2" name="Resim 1"/>
          <p:cNvPicPr>
            <a:picLocks noChangeAspect="1"/>
          </p:cNvPicPr>
          <p:nvPr/>
        </p:nvPicPr>
        <p:blipFill rotWithShape="1">
          <a:blip r:embed="rId9"/>
          <a:srcRect l="5619" r="3609"/>
          <a:stretch/>
        </p:blipFill>
        <p:spPr>
          <a:xfrm>
            <a:off x="2785866" y="1101785"/>
            <a:ext cx="5827570" cy="1398181"/>
          </a:xfrm>
          <a:prstGeom prst="rect">
            <a:avLst/>
          </a:prstGeom>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0" name="Picture 2" descr="C:\Users\asus\Desktop\log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53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604904" y="367514"/>
            <a:ext cx="792088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FUTBOL</a:t>
            </a: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SAHASI</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b="50800"/>
          <a:stretch/>
        </p:blipFill>
        <p:spPr>
          <a:xfrm>
            <a:off x="333651" y="1108924"/>
            <a:ext cx="8510253" cy="2520280"/>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3362" t="21372" r="4190" b="10553"/>
          <a:stretch/>
        </p:blipFill>
        <p:spPr>
          <a:xfrm>
            <a:off x="310218" y="3743270"/>
            <a:ext cx="4123745" cy="2206010"/>
          </a:xfrm>
          <a:prstGeom prst="rect">
            <a:avLst/>
          </a:prstGeom>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b="25882"/>
          <a:stretch/>
        </p:blipFill>
        <p:spPr>
          <a:xfrm>
            <a:off x="4677742" y="3789040"/>
            <a:ext cx="4142730" cy="2160240"/>
          </a:xfrm>
          <a:prstGeom prst="rect">
            <a:avLst/>
          </a:prstGeom>
        </p:spPr>
      </p:pic>
      <p:sp>
        <p:nvSpPr>
          <p:cNvPr id="9" name="Metin kutusu 8"/>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20</a:t>
            </a:r>
          </a:p>
        </p:txBody>
      </p:sp>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39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0" y="508030"/>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KAPALI</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SPOR</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SALONU</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50400"/>
          <a:stretch/>
        </p:blipFill>
        <p:spPr>
          <a:xfrm>
            <a:off x="333651" y="1161340"/>
            <a:ext cx="8510253" cy="261906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902243"/>
            <a:ext cx="4176464" cy="2349216"/>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7" y="3902243"/>
            <a:ext cx="4176466" cy="2349216"/>
          </a:xfrm>
          <a:prstGeom prst="rect">
            <a:avLst/>
          </a:prstGeom>
        </p:spPr>
      </p:pic>
      <p:sp>
        <p:nvSpPr>
          <p:cNvPr id="10" name="Metin kutusu 9"/>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21</a:t>
            </a: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311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24012" b="22831"/>
          <a:stretch/>
        </p:blipFill>
        <p:spPr>
          <a:xfrm>
            <a:off x="288032" y="1091642"/>
            <a:ext cx="8604448" cy="3049159"/>
          </a:xfrm>
          <a:prstGeom prst="rect">
            <a:avLst/>
          </a:prstGeom>
        </p:spPr>
      </p:pic>
      <p:sp>
        <p:nvSpPr>
          <p:cNvPr id="10" name="8 Dikdörtgen"/>
          <p:cNvSpPr txBox="1">
            <a:spLocks/>
          </p:cNvSpPr>
          <p:nvPr/>
        </p:nvSpPr>
        <p:spPr>
          <a:xfrm>
            <a:off x="0" y="548680"/>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FITNESS</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MERKEZİ</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4509119"/>
            <a:ext cx="2944388" cy="1656185"/>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509119"/>
            <a:ext cx="2484278" cy="1656185"/>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5552" y="4509119"/>
            <a:ext cx="2936928" cy="1651989"/>
          </a:xfrm>
          <a:prstGeom prst="rect">
            <a:avLst/>
          </a:prstGeom>
        </p:spPr>
      </p:pic>
      <p:sp>
        <p:nvSpPr>
          <p:cNvPr id="9" name="Metin kutusu 8"/>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22</a:t>
            </a: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333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1520" y="973307"/>
            <a:ext cx="8568952" cy="5279330"/>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tr-TR" sz="2100" dirty="0">
                <a:ea typeface="Calibri" panose="020F0502020204030204" pitchFamily="34" charset="0"/>
                <a:cs typeface="Times New Roman" panose="02020603050405020304" pitchFamily="18" charset="0"/>
              </a:rPr>
              <a:t>Sağlık, Kültür ve Spor Daire Başkanlığı, öğrenci kulüpleri aracılığıyla öğrencilerin yapmak istedikleri kültür ve sanat çalışmalarına destek vermekte ve üniversitenin konferans ve sergi salonlarını talep doğrultusunda öğrenci kulüplerimizin hizmetine sunmaktadır. </a:t>
            </a:r>
          </a:p>
          <a:p>
            <a:pPr lvl="0" algn="just">
              <a:lnSpc>
                <a:spcPct val="107000"/>
              </a:lnSpc>
              <a:spcAft>
                <a:spcPts val="0"/>
              </a:spcAft>
            </a:pPr>
            <a:endParaRPr lang="tr-TR" sz="2100"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sz="2100" dirty="0">
                <a:ea typeface="Calibri" panose="020F0502020204030204" pitchFamily="34" charset="0"/>
                <a:cs typeface="Times New Roman" panose="02020603050405020304" pitchFamily="18" charset="0"/>
              </a:rPr>
              <a:t>Her yıl finaller öncesi yapılan </a:t>
            </a:r>
            <a:r>
              <a:rPr lang="tr-TR" sz="2100" b="1" dirty="0">
                <a:solidFill>
                  <a:srgbClr val="FF0000"/>
                </a:solidFill>
                <a:ea typeface="Calibri" panose="020F0502020204030204" pitchFamily="34" charset="0"/>
                <a:cs typeface="Times New Roman" panose="02020603050405020304" pitchFamily="18" charset="0"/>
              </a:rPr>
              <a:t>bahar şenlikleri </a:t>
            </a:r>
            <a:r>
              <a:rPr lang="tr-TR" sz="2100" dirty="0">
                <a:ea typeface="Calibri" panose="020F0502020204030204" pitchFamily="34" charset="0"/>
                <a:cs typeface="Times New Roman" panose="02020603050405020304" pitchFamily="18" charset="0"/>
              </a:rPr>
              <a:t>ise öğrencilere yoğun geçen akademik yılın yorgunluğunu atma ve sevdikleri solist ve müzik gruplarını dinleme fırsatı sunmaktadır.</a:t>
            </a:r>
          </a:p>
          <a:p>
            <a:pPr lvl="0" algn="just">
              <a:lnSpc>
                <a:spcPct val="107000"/>
              </a:lnSpc>
              <a:spcAft>
                <a:spcPts val="0"/>
              </a:spcAft>
            </a:pPr>
            <a:endParaRPr lang="tr-TR" sz="21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tr-TR" sz="2100" b="1" dirty="0">
                <a:solidFill>
                  <a:srgbClr val="FF0000"/>
                </a:solidFill>
                <a:ea typeface="Calibri" panose="020F0502020204030204" pitchFamily="34" charset="0"/>
                <a:cs typeface="Times New Roman" panose="02020603050405020304" pitchFamily="18" charset="0"/>
              </a:rPr>
              <a:t>Kariyer Günleri </a:t>
            </a:r>
            <a:r>
              <a:rPr lang="tr-TR" sz="2100" dirty="0">
                <a:ea typeface="Calibri" panose="020F0502020204030204" pitchFamily="34" charset="0"/>
                <a:cs typeface="Times New Roman" panose="02020603050405020304" pitchFamily="18" charset="0"/>
              </a:rPr>
              <a:t>etkinlikleri, Üniversitemiz öğrencilerinin iş dünyasıyla tanışmaları, farklı sektörler hakkında bilgi almaları ve kariyer hayatlarına yön vermeleri amacıyla her yıl </a:t>
            </a:r>
            <a:r>
              <a:rPr lang="tr-TR" sz="2100" b="1" dirty="0">
                <a:solidFill>
                  <a:srgbClr val="FF0000"/>
                </a:solidFill>
                <a:ea typeface="Calibri" panose="020F0502020204030204" pitchFamily="34" charset="0"/>
                <a:cs typeface="Times New Roman" panose="02020603050405020304" pitchFamily="18" charset="0"/>
              </a:rPr>
              <a:t>Mart ayının son haftasında </a:t>
            </a:r>
            <a:r>
              <a:rPr lang="tr-TR" sz="2100" dirty="0">
                <a:ea typeface="Calibri" panose="020F0502020204030204" pitchFamily="34" charset="0"/>
                <a:cs typeface="Times New Roman" panose="02020603050405020304" pitchFamily="18" charset="0"/>
              </a:rPr>
              <a:t>düzenlemektedir. Geleneksel hale gelen bu etkinliklerde düzenlenen panel, seminer ve konferanslar ile </a:t>
            </a:r>
            <a:r>
              <a:rPr lang="tr-TR" sz="2100" b="1" dirty="0">
                <a:solidFill>
                  <a:srgbClr val="FF0000"/>
                </a:solidFill>
                <a:ea typeface="Calibri" panose="020F0502020204030204" pitchFamily="34" charset="0"/>
                <a:cs typeface="Times New Roman" panose="02020603050405020304" pitchFamily="18" charset="0"/>
              </a:rPr>
              <a:t>kariyer ve başarı örneği teşkil eden, kıymetli konuşmacılar, başarı öykülerini öğrencilerimizle paylaşmaktadır.</a:t>
            </a:r>
            <a:endParaRPr lang="tr-TR" sz="2100" b="1" dirty="0">
              <a:solidFill>
                <a:srgbClr val="FF0000"/>
              </a:solidFill>
              <a:effectLst/>
              <a:ea typeface="Calibri" panose="020F0502020204030204" pitchFamily="34" charset="0"/>
              <a:cs typeface="Times New Roman" panose="02020603050405020304" pitchFamily="18" charset="0"/>
            </a:endParaRPr>
          </a:p>
        </p:txBody>
      </p:sp>
      <p:sp>
        <p:nvSpPr>
          <p:cNvPr id="5" name="Dikdörtgen 4"/>
          <p:cNvSpPr/>
          <p:nvPr/>
        </p:nvSpPr>
        <p:spPr>
          <a:xfrm>
            <a:off x="1313638" y="419950"/>
            <a:ext cx="6372708"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KÜLTÜR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ve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SANAT</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ETKİNLİKLERİ</a:t>
            </a:r>
          </a:p>
        </p:txBody>
      </p:sp>
      <p:sp>
        <p:nvSpPr>
          <p:cNvPr id="6" name="Metin kutusu 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23</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444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9999" y="423549"/>
            <a:ext cx="9144000" cy="523220"/>
          </a:xfrm>
          <a:prstGeom prst="rect">
            <a:avLst/>
          </a:prstGeom>
          <a:noFill/>
        </p:spPr>
        <p:txBody>
          <a:bodyPr wrap="square" rtlCol="0">
            <a:spAutoFit/>
          </a:bodyPr>
          <a:lstStyle/>
          <a:p>
            <a:pPr algn="ctr"/>
            <a:r>
              <a:rPr lang="tr-TR" sz="2800" b="1" dirty="0">
                <a:solidFill>
                  <a:srgbClr val="24397C"/>
                </a:solidFill>
                <a:latin typeface="+mj-lt"/>
                <a:cs typeface="Arial" panose="020B0604020202020204" pitchFamily="34" charset="0"/>
              </a:rPr>
              <a:t>ÜNİVERSİTEDE</a:t>
            </a:r>
            <a:r>
              <a:rPr lang="tr-TR" sz="2800" b="1" dirty="0">
                <a:solidFill>
                  <a:schemeClr val="tx2">
                    <a:lumMod val="75000"/>
                  </a:schemeClr>
                </a:solidFill>
              </a:rPr>
              <a:t> </a:t>
            </a:r>
            <a:r>
              <a:rPr lang="tr-TR" sz="2800" b="1" dirty="0">
                <a:solidFill>
                  <a:srgbClr val="24397C"/>
                </a:solidFill>
                <a:latin typeface="+mj-lt"/>
                <a:cs typeface="Arial" panose="020B0604020202020204" pitchFamily="34" charset="0"/>
              </a:rPr>
              <a:t>YAŞAM</a:t>
            </a:r>
          </a:p>
        </p:txBody>
      </p:sp>
      <p:grpSp>
        <p:nvGrpSpPr>
          <p:cNvPr id="2" name="Grup 1"/>
          <p:cNvGrpSpPr/>
          <p:nvPr/>
        </p:nvGrpSpPr>
        <p:grpSpPr>
          <a:xfrm>
            <a:off x="183541" y="1052736"/>
            <a:ext cx="8826285" cy="5046004"/>
            <a:chOff x="183541" y="1628800"/>
            <a:chExt cx="8826285" cy="4469940"/>
          </a:xfrm>
        </p:grpSpPr>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t="20864" r="21052"/>
            <a:stretch/>
          </p:blipFill>
          <p:spPr>
            <a:xfrm>
              <a:off x="183541" y="3143690"/>
              <a:ext cx="2146212" cy="1433107"/>
            </a:xfrm>
            <a:prstGeom prst="rect">
              <a:avLst/>
            </a:prstGeom>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009" y="4658579"/>
              <a:ext cx="2160240" cy="1440160"/>
            </a:xfrm>
            <a:prstGeom prst="rect">
              <a:avLst/>
            </a:prstGeom>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789" y="3143690"/>
              <a:ext cx="2160240" cy="1433107"/>
            </a:xfrm>
            <a:prstGeom prst="rect">
              <a:avLst/>
            </a:prstGeom>
          </p:spPr>
        </p:pic>
        <p:pic>
          <p:nvPicPr>
            <p:cNvPr id="18" name="Resi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037" y="1628800"/>
              <a:ext cx="2146212" cy="1424370"/>
            </a:xfrm>
            <a:prstGeom prst="rect">
              <a:avLst/>
            </a:prstGeom>
          </p:spPr>
        </p:pic>
        <p:pic>
          <p:nvPicPr>
            <p:cNvPr id="19" name="Resim 18"/>
            <p:cNvPicPr>
              <a:picLocks noChangeAspect="1"/>
            </p:cNvPicPr>
            <p:nvPr/>
          </p:nvPicPr>
          <p:blipFill rotWithShape="1">
            <a:blip r:embed="rId7" cstate="print">
              <a:extLst>
                <a:ext uri="{28A0092B-C50C-407E-A947-70E740481C1C}">
                  <a14:useLocalDpi xmlns:a14="http://schemas.microsoft.com/office/drawing/2010/main" val="0"/>
                </a:ext>
              </a:extLst>
            </a:blip>
            <a:srcRect l="10687" r="13502"/>
            <a:stretch/>
          </p:blipFill>
          <p:spPr>
            <a:xfrm>
              <a:off x="2415789" y="1628800"/>
              <a:ext cx="2160240" cy="1439611"/>
            </a:xfrm>
            <a:prstGeom prst="rect">
              <a:avLst/>
            </a:prstGeom>
          </p:spPr>
        </p:pic>
        <p:pic>
          <p:nvPicPr>
            <p:cNvPr id="20" name="Resim 19"/>
            <p:cNvPicPr>
              <a:picLocks noChangeAspect="1"/>
            </p:cNvPicPr>
            <p:nvPr/>
          </p:nvPicPr>
          <p:blipFill rotWithShape="1">
            <a:blip r:embed="rId8" cstate="print">
              <a:extLst>
                <a:ext uri="{28A0092B-C50C-407E-A947-70E740481C1C}">
                  <a14:useLocalDpi xmlns:a14="http://schemas.microsoft.com/office/drawing/2010/main" val="0"/>
                </a:ext>
              </a:extLst>
            </a:blip>
            <a:srcRect l="10648" t="5810" r="9489"/>
            <a:stretch/>
          </p:blipFill>
          <p:spPr>
            <a:xfrm>
              <a:off x="183541" y="1628800"/>
              <a:ext cx="2160240" cy="1433107"/>
            </a:xfrm>
            <a:prstGeom prst="rect">
              <a:avLst/>
            </a:prstGeom>
          </p:spPr>
        </p:pic>
        <p:pic>
          <p:nvPicPr>
            <p:cNvPr id="21" name="Resim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3271" y="1628800"/>
              <a:ext cx="2136555" cy="1424370"/>
            </a:xfrm>
            <a:prstGeom prst="rect">
              <a:avLst/>
            </a:prstGeom>
          </p:spPr>
        </p:pic>
        <p:pic>
          <p:nvPicPr>
            <p:cNvPr id="22" name="Resim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3271" y="3143690"/>
              <a:ext cx="2136555" cy="1440160"/>
            </a:xfrm>
            <a:prstGeom prst="rect">
              <a:avLst/>
            </a:prstGeom>
          </p:spPr>
        </p:pic>
        <p:pic>
          <p:nvPicPr>
            <p:cNvPr id="23" name="Resim 22"/>
            <p:cNvPicPr>
              <a:picLocks noChangeAspect="1"/>
            </p:cNvPicPr>
            <p:nvPr/>
          </p:nvPicPr>
          <p:blipFill rotWithShape="1">
            <a:blip r:embed="rId11" cstate="print">
              <a:extLst>
                <a:ext uri="{28A0092B-C50C-407E-A947-70E740481C1C}">
                  <a14:useLocalDpi xmlns:a14="http://schemas.microsoft.com/office/drawing/2010/main" val="0"/>
                </a:ext>
              </a:extLst>
            </a:blip>
            <a:srcRect l="15075"/>
            <a:stretch/>
          </p:blipFill>
          <p:spPr>
            <a:xfrm>
              <a:off x="6873271" y="4658579"/>
              <a:ext cx="2136555" cy="1440160"/>
            </a:xfrm>
            <a:prstGeom prst="rect">
              <a:avLst/>
            </a:prstGeom>
          </p:spPr>
        </p:pic>
        <p:pic>
          <p:nvPicPr>
            <p:cNvPr id="24" name="Resim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8038" y="3143689"/>
              <a:ext cx="2146212" cy="1433107"/>
            </a:xfrm>
            <a:prstGeom prst="rect">
              <a:avLst/>
            </a:prstGeom>
          </p:spPr>
        </p:pic>
        <p:pic>
          <p:nvPicPr>
            <p:cNvPr id="25" name="Resim 24"/>
            <p:cNvPicPr>
              <a:picLocks noChangeAspect="1"/>
            </p:cNvPicPr>
            <p:nvPr/>
          </p:nvPicPr>
          <p:blipFill rotWithShape="1">
            <a:blip r:embed="rId13" cstate="print">
              <a:extLst>
                <a:ext uri="{28A0092B-C50C-407E-A947-70E740481C1C}">
                  <a14:useLocalDpi xmlns:a14="http://schemas.microsoft.com/office/drawing/2010/main" val="0"/>
                </a:ext>
              </a:extLst>
            </a:blip>
            <a:srcRect l="4788" r="11201"/>
            <a:stretch/>
          </p:blipFill>
          <p:spPr>
            <a:xfrm>
              <a:off x="2401761" y="4658579"/>
              <a:ext cx="2160240" cy="1440161"/>
            </a:xfrm>
            <a:prstGeom prst="rect">
              <a:avLst/>
            </a:prstGeom>
          </p:spPr>
        </p:pic>
        <p:pic>
          <p:nvPicPr>
            <p:cNvPr id="27" name="Resim 26"/>
            <p:cNvPicPr>
              <a:picLocks noChangeAspect="1"/>
            </p:cNvPicPr>
            <p:nvPr/>
          </p:nvPicPr>
          <p:blipFill rotWithShape="1">
            <a:blip r:embed="rId14" cstate="print">
              <a:extLst>
                <a:ext uri="{28A0092B-C50C-407E-A947-70E740481C1C}">
                  <a14:useLocalDpi xmlns:a14="http://schemas.microsoft.com/office/drawing/2010/main" val="0"/>
                </a:ext>
              </a:extLst>
            </a:blip>
            <a:srcRect t="23951" b="32289"/>
            <a:stretch/>
          </p:blipFill>
          <p:spPr>
            <a:xfrm>
              <a:off x="183541" y="4658579"/>
              <a:ext cx="2146212" cy="1440160"/>
            </a:xfrm>
            <a:prstGeom prst="rect">
              <a:avLst/>
            </a:prstGeom>
          </p:spPr>
        </p:pic>
      </p:grpSp>
      <p:sp>
        <p:nvSpPr>
          <p:cNvPr id="17" name="Metin kutusu 16"/>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24</a:t>
            </a:r>
          </a:p>
        </p:txBody>
      </p:sp>
      <p:sp>
        <p:nvSpPr>
          <p:cNvPr id="2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8" name="Picture 2" descr="C:\Users\asus\Desktop\logo.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989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8 Dikdörtgen"/>
          <p:cNvSpPr txBox="1">
            <a:spLocks/>
          </p:cNvSpPr>
          <p:nvPr/>
        </p:nvSpPr>
        <p:spPr>
          <a:xfrm>
            <a:off x="0" y="692696"/>
            <a:ext cx="871194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ULUSAL</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ve</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ULUSLARARASI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DEĞİŞİM</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PROGRAMLARI</a:t>
            </a: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7" y="2204864"/>
            <a:ext cx="3334559" cy="952489"/>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712746"/>
            <a:ext cx="1800200" cy="1814120"/>
          </a:xfrm>
          <a:prstGeom prst="rect">
            <a:avLst/>
          </a:prstGeom>
        </p:spPr>
      </p:pic>
      <p:pic>
        <p:nvPicPr>
          <p:cNvPr id="20" name="Resi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1717006"/>
            <a:ext cx="1907700" cy="1907700"/>
          </a:xfrm>
          <a:prstGeom prst="rect">
            <a:avLst/>
          </a:prstGeom>
        </p:spPr>
      </p:pic>
      <p:sp>
        <p:nvSpPr>
          <p:cNvPr id="21" name="Dikdörtgen 20"/>
          <p:cNvSpPr/>
          <p:nvPr/>
        </p:nvSpPr>
        <p:spPr>
          <a:xfrm>
            <a:off x="251520" y="3933056"/>
            <a:ext cx="6552728" cy="2062103"/>
          </a:xfrm>
          <a:prstGeom prst="rect">
            <a:avLst/>
          </a:prstGeom>
          <a:ln>
            <a:noFill/>
          </a:ln>
        </p:spPr>
        <p:txBody>
          <a:bodyPr wrap="square">
            <a:spAutoFit/>
          </a:bodyPr>
          <a:lstStyle/>
          <a:p>
            <a:r>
              <a:rPr lang="tr-TR" sz="2300" b="1" dirty="0">
                <a:solidFill>
                  <a:srgbClr val="24397C"/>
                </a:solidFill>
                <a:latin typeface="+mj-lt"/>
                <a:cs typeface="Arial" panose="020B0604020202020204" pitchFamily="34" charset="0"/>
              </a:rPr>
              <a:t>ERASMUS +</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İKİLİ İŞBİRLİĞİ ANLAŞMALARI                   </a:t>
            </a:r>
            <a:endParaRPr lang="tr-TR" sz="2300" b="1" dirty="0">
              <a:solidFill>
                <a:srgbClr val="24397C"/>
              </a:solidFill>
              <a:latin typeface="+mj-lt"/>
              <a:cs typeface="Arial" panose="020B0604020202020204" pitchFamily="34" charset="0"/>
            </a:endParaRPr>
          </a:p>
          <a:p>
            <a:r>
              <a:rPr lang="tr-TR" sz="2300" b="1" dirty="0">
                <a:solidFill>
                  <a:srgbClr val="24397C"/>
                </a:solidFill>
                <a:latin typeface="+mj-lt"/>
                <a:cs typeface="Arial" panose="020B0604020202020204" pitchFamily="34" charset="0"/>
              </a:rPr>
              <a:t>MEVLANA</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DEĞİŞİM PROGRAMI İKİLİ ANLAŞMALARI </a:t>
            </a:r>
            <a:endParaRPr lang="tr-TR" sz="2300" b="1" dirty="0">
              <a:solidFill>
                <a:srgbClr val="24397C"/>
              </a:solidFill>
              <a:latin typeface="+mj-lt"/>
              <a:cs typeface="Arial" panose="020B0604020202020204" pitchFamily="34" charset="0"/>
            </a:endParaRPr>
          </a:p>
          <a:p>
            <a:r>
              <a:rPr lang="tr-TR" sz="2300" b="1" dirty="0">
                <a:solidFill>
                  <a:srgbClr val="24397C"/>
                </a:solidFill>
                <a:latin typeface="+mj-lt"/>
                <a:cs typeface="Arial" panose="020B0604020202020204" pitchFamily="34" charset="0"/>
              </a:rPr>
              <a:t>FARABİ</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DEĞİŞİM PROGRAMI İKİLİ ANLAŞMALARI      </a:t>
            </a:r>
            <a:r>
              <a:rPr lang="tr-TR" sz="2300" b="1" dirty="0">
                <a:solidFill>
                  <a:srgbClr val="FF0000"/>
                </a:solidFill>
                <a:latin typeface="+mj-lt"/>
                <a:cs typeface="Arial" panose="020B0604020202020204" pitchFamily="34" charset="0"/>
              </a:rPr>
              <a:t> </a:t>
            </a:r>
          </a:p>
          <a:p>
            <a:endParaRPr lang="tr-TR" sz="2400" b="1" dirty="0">
              <a:solidFill>
                <a:srgbClr val="0070C0"/>
              </a:solidFill>
              <a:latin typeface="+mj-lt"/>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                    </a:t>
            </a:r>
          </a:p>
        </p:txBody>
      </p:sp>
      <p:sp>
        <p:nvSpPr>
          <p:cNvPr id="2" name="Metin kutusu 1"/>
          <p:cNvSpPr txBox="1"/>
          <p:nvPr/>
        </p:nvSpPr>
        <p:spPr>
          <a:xfrm>
            <a:off x="1667509" y="5445224"/>
            <a:ext cx="5904656" cy="861774"/>
          </a:xfrm>
          <a:prstGeom prst="rect">
            <a:avLst/>
          </a:prstGeom>
          <a:noFill/>
        </p:spPr>
        <p:txBody>
          <a:bodyPr wrap="square" rtlCol="0">
            <a:spAutoFit/>
          </a:bodyPr>
          <a:lstStyle/>
          <a:p>
            <a:pPr algn="ctr"/>
            <a:r>
              <a:rPr lang="tr-TR" sz="3200" b="1" dirty="0">
                <a:solidFill>
                  <a:srgbClr val="24397C"/>
                </a:solidFill>
                <a:latin typeface="+mj-lt"/>
                <a:cs typeface="Times New Roman" panose="02020603050405020304" pitchFamily="18" charset="0"/>
              </a:rPr>
              <a:t>TOPLAM</a:t>
            </a:r>
            <a:r>
              <a:rPr lang="tr-TR" sz="3200" b="1" dirty="0">
                <a:solidFill>
                  <a:schemeClr val="accent1">
                    <a:lumMod val="75000"/>
                  </a:schemeClr>
                </a:solidFill>
                <a:latin typeface="+mj-lt"/>
                <a:cs typeface="Times New Roman" panose="02020603050405020304" pitchFamily="18" charset="0"/>
              </a:rPr>
              <a:t> </a:t>
            </a:r>
            <a:r>
              <a:rPr lang="tr-TR" sz="3200" b="1" u="sng" dirty="0">
                <a:solidFill>
                  <a:srgbClr val="01ACC0"/>
                </a:solidFill>
                <a:latin typeface="+mj-lt"/>
                <a:cs typeface="Times New Roman" panose="02020603050405020304" pitchFamily="18" charset="0"/>
              </a:rPr>
              <a:t>117</a:t>
            </a:r>
            <a:r>
              <a:rPr lang="tr-TR" sz="3200" b="1" dirty="0">
                <a:solidFill>
                  <a:schemeClr val="accent1">
                    <a:lumMod val="75000"/>
                  </a:schemeClr>
                </a:solidFill>
                <a:latin typeface="+mj-lt"/>
                <a:cs typeface="Times New Roman" panose="02020603050405020304" pitchFamily="18" charset="0"/>
              </a:rPr>
              <a:t> </a:t>
            </a:r>
            <a:r>
              <a:rPr lang="tr-TR" sz="3200" b="1" dirty="0">
                <a:solidFill>
                  <a:srgbClr val="24397C"/>
                </a:solidFill>
                <a:latin typeface="+mj-lt"/>
                <a:cs typeface="Times New Roman" panose="02020603050405020304" pitchFamily="18" charset="0"/>
              </a:rPr>
              <a:t>ANLAŞMA</a:t>
            </a:r>
          </a:p>
          <a:p>
            <a:endParaRPr lang="tr-TR" dirty="0"/>
          </a:p>
        </p:txBody>
      </p:sp>
      <p:sp>
        <p:nvSpPr>
          <p:cNvPr id="11" name="Metin kutusu 10"/>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25</a:t>
            </a:r>
          </a:p>
        </p:txBody>
      </p:sp>
      <p:sp>
        <p:nvSpPr>
          <p:cNvPr id="9" name="Dikdörtgen 8"/>
          <p:cNvSpPr/>
          <p:nvPr/>
        </p:nvSpPr>
        <p:spPr>
          <a:xfrm>
            <a:off x="6708069" y="3933056"/>
            <a:ext cx="2688467" cy="2062103"/>
          </a:xfrm>
          <a:prstGeom prst="rect">
            <a:avLst/>
          </a:prstGeom>
          <a:ln>
            <a:noFill/>
          </a:ln>
        </p:spPr>
        <p:txBody>
          <a:bodyPr wrap="square">
            <a:spAutoFit/>
          </a:bodyPr>
          <a:lstStyle/>
          <a:p>
            <a:r>
              <a:rPr lang="tr-TR" sz="2300" b="1" dirty="0">
                <a:solidFill>
                  <a:srgbClr val="0070C0"/>
                </a:solidFill>
                <a:latin typeface="+mj-lt"/>
                <a:cs typeface="Arial" panose="020B0604020202020204" pitchFamily="34" charset="0"/>
              </a:rPr>
              <a:t>: </a:t>
            </a:r>
            <a:r>
              <a:rPr lang="tr-TR" sz="2300" b="1" dirty="0">
                <a:solidFill>
                  <a:srgbClr val="01ACC0"/>
                </a:solidFill>
                <a:latin typeface="+mj-lt"/>
                <a:cs typeface="Arial" panose="020B0604020202020204" pitchFamily="34" charset="0"/>
              </a:rPr>
              <a:t>90</a:t>
            </a:r>
            <a:r>
              <a:rPr lang="tr-TR" sz="2300" b="1" dirty="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 </a:t>
            </a:r>
          </a:p>
          <a:p>
            <a:r>
              <a:rPr lang="tr-TR" sz="2300" b="1" dirty="0">
                <a:solidFill>
                  <a:srgbClr val="0070C0"/>
                </a:solidFill>
                <a:latin typeface="+mj-lt"/>
                <a:cs typeface="Arial" panose="020B0604020202020204" pitchFamily="34" charset="0"/>
              </a:rPr>
              <a:t>: </a:t>
            </a:r>
            <a:r>
              <a:rPr lang="tr-TR" sz="2300" b="1" dirty="0">
                <a:solidFill>
                  <a:srgbClr val="01ACC0"/>
                </a:solidFill>
                <a:latin typeface="+mj-lt"/>
                <a:cs typeface="Arial" panose="020B0604020202020204" pitchFamily="34" charset="0"/>
              </a:rPr>
              <a:t>15</a:t>
            </a:r>
            <a:r>
              <a:rPr lang="tr-TR" sz="2300" b="1" dirty="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a:t>
            </a:r>
          </a:p>
          <a:p>
            <a:r>
              <a:rPr lang="tr-TR" sz="2300" b="1" dirty="0">
                <a:solidFill>
                  <a:srgbClr val="0070C0"/>
                </a:solidFill>
                <a:latin typeface="+mj-lt"/>
                <a:cs typeface="Arial" panose="020B0604020202020204" pitchFamily="34" charset="0"/>
              </a:rPr>
              <a:t>: </a:t>
            </a:r>
            <a:r>
              <a:rPr lang="tr-TR" sz="2300" b="1" dirty="0">
                <a:solidFill>
                  <a:srgbClr val="01ACC0"/>
                </a:solidFill>
                <a:latin typeface="+mj-lt"/>
                <a:cs typeface="Arial" panose="020B0604020202020204" pitchFamily="34" charset="0"/>
              </a:rPr>
              <a:t>12</a:t>
            </a:r>
            <a:r>
              <a:rPr lang="tr-TR" sz="2300" b="1" dirty="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a:t>
            </a:r>
            <a:r>
              <a:rPr lang="tr-TR" sz="2300" b="1" dirty="0">
                <a:solidFill>
                  <a:srgbClr val="FF0000"/>
                </a:solidFill>
                <a:latin typeface="+mj-lt"/>
                <a:cs typeface="Arial" panose="020B0604020202020204" pitchFamily="34" charset="0"/>
              </a:rPr>
              <a:t> </a:t>
            </a:r>
          </a:p>
          <a:p>
            <a:endParaRPr lang="tr-TR" sz="2400" b="1" dirty="0">
              <a:solidFill>
                <a:srgbClr val="0070C0"/>
              </a:solidFill>
              <a:latin typeface="+mj-lt"/>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                    </a:t>
            </a: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991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60648"/>
            <a:ext cx="8856984" cy="6120680"/>
          </a:xfrm>
        </p:spPr>
        <p:txBody>
          <a:bodyPr>
            <a:noAutofit/>
          </a:bodyPr>
          <a:lstStyle/>
          <a:p>
            <a:pPr marL="0" indent="0" algn="ctr">
              <a:buNone/>
            </a:pPr>
            <a:r>
              <a:rPr lang="tr-TR" sz="2800" b="1" dirty="0">
                <a:solidFill>
                  <a:srgbClr val="24397C"/>
                </a:solidFill>
                <a:latin typeface="+mj-lt"/>
                <a:cs typeface="Arial" panose="020B0604020202020204" pitchFamily="34" charset="0"/>
              </a:rPr>
              <a:t>ERASMUS</a:t>
            </a:r>
            <a:r>
              <a:rPr lang="tr-TR" sz="2000" b="1" dirty="0">
                <a:solidFill>
                  <a:schemeClr val="tx2"/>
                </a:solidFill>
              </a:rPr>
              <a:t>+ </a:t>
            </a:r>
            <a:r>
              <a:rPr lang="tr-TR" sz="2800" b="1" dirty="0">
                <a:solidFill>
                  <a:srgbClr val="24397C"/>
                </a:solidFill>
                <a:latin typeface="+mj-lt"/>
                <a:cs typeface="Arial" panose="020B0604020202020204" pitchFamily="34" charset="0"/>
              </a:rPr>
              <a:t>PROGRAMI</a:t>
            </a:r>
          </a:p>
          <a:p>
            <a:pPr marL="0" indent="0" algn="just">
              <a:spcBef>
                <a:spcPts val="0"/>
              </a:spcBef>
              <a:spcAft>
                <a:spcPts val="600"/>
              </a:spcAft>
              <a:buNone/>
            </a:pPr>
            <a:endParaRPr lang="tr-TR" sz="2000" b="1" dirty="0">
              <a:solidFill>
                <a:schemeClr val="tx2"/>
              </a:solidFill>
            </a:endParaRPr>
          </a:p>
          <a:p>
            <a:pPr marL="0" indent="0" algn="just">
              <a:spcBef>
                <a:spcPts val="0"/>
              </a:spcBef>
              <a:spcAft>
                <a:spcPts val="600"/>
              </a:spcAft>
              <a:buNone/>
            </a:pPr>
            <a:endParaRPr lang="tr-TR" sz="2000" b="1" dirty="0">
              <a:solidFill>
                <a:schemeClr val="tx2"/>
              </a:solidFill>
            </a:endParaRPr>
          </a:p>
          <a:p>
            <a:pPr marL="0" indent="0" algn="just">
              <a:spcBef>
                <a:spcPts val="0"/>
              </a:spcBef>
              <a:spcAft>
                <a:spcPts val="600"/>
              </a:spcAft>
              <a:buNone/>
            </a:pPr>
            <a:r>
              <a:rPr lang="tr-TR" sz="2000" b="1" dirty="0">
                <a:solidFill>
                  <a:schemeClr val="tx2"/>
                </a:solidFill>
              </a:rPr>
              <a:t>AMACI VE KATKILARI: </a:t>
            </a:r>
            <a:r>
              <a:rPr lang="tr-TR" sz="2000" dirty="0"/>
              <a:t>Erasmus+ programı, kişilerin mesleki becerilerini ve kişisel gelişimlerini desteklemeyi; eğitim, öğretim ve gençlik alanlarında hem günümüzün hem de geleceğin işgücü piyasasının ve toplumun ihtiyaç duyduğu öğretimi ve öğrenimi sağlamasına yardımcı olmayı amaçlayan bir değişim programıdır.  </a:t>
            </a:r>
          </a:p>
          <a:p>
            <a:pPr marL="0" indent="0" algn="just">
              <a:spcBef>
                <a:spcPts val="0"/>
              </a:spcBef>
              <a:spcAft>
                <a:spcPts val="600"/>
              </a:spcAft>
              <a:buNone/>
            </a:pPr>
            <a:r>
              <a:rPr lang="tr-TR" altLang="tr-TR" sz="2000" dirty="0"/>
              <a:t>Erasmus+ programı değişik kültürleri tanımanızı sağlar, eğitim sonrası iş/mesleki bağlantıları arttırmanıza katkı sunar, yurtdışında yaşayarak var olan yabancı dilinizi geliştirmeye yardımcı olur.</a:t>
            </a:r>
          </a:p>
          <a:p>
            <a:pPr marL="0" indent="0" algn="just">
              <a:spcBef>
                <a:spcPts val="0"/>
              </a:spcBef>
              <a:spcAft>
                <a:spcPts val="600"/>
              </a:spcAft>
              <a:buNone/>
            </a:pPr>
            <a:r>
              <a:rPr lang="tr-TR" sz="2000" b="1" dirty="0">
                <a:solidFill>
                  <a:schemeClr val="tx2"/>
                </a:solidFill>
              </a:rPr>
              <a:t>BAŞVURU SÜRECİ: </a:t>
            </a:r>
            <a:r>
              <a:rPr lang="tr-TR" sz="2000" dirty="0"/>
              <a:t>Erasmus+ programına başvurmak için üniversitemizin Erasmus+ web sayfası </a:t>
            </a:r>
            <a:r>
              <a:rPr lang="tr-TR" sz="2000" b="1" dirty="0">
                <a:solidFill>
                  <a:schemeClr val="accent6">
                    <a:lumMod val="75000"/>
                  </a:schemeClr>
                </a:solidFill>
                <a:hlinkClick r:id="rId2"/>
              </a:rPr>
              <a:t>http://erasmus.klu.edu.tr/</a:t>
            </a:r>
            <a:r>
              <a:rPr lang="tr-TR" sz="2000" dirty="0"/>
              <a:t> adresinden yapılacak yeni dönem sınav başvuru ilanını, öğrenim/staj hareketliliği başvuru ilanını takip etmeniz ve başvuru şartlarını incelemeniz gerekmektedir.</a:t>
            </a:r>
          </a:p>
          <a:p>
            <a:pPr marL="0" indent="0" algn="ctr">
              <a:spcBef>
                <a:spcPts val="0"/>
              </a:spcBef>
              <a:spcAft>
                <a:spcPts val="600"/>
              </a:spcAft>
              <a:buNone/>
            </a:pPr>
            <a:endParaRPr lang="tr-TR" sz="2000" b="1" spc="600" dirty="0">
              <a:solidFill>
                <a:srgbClr val="C00000"/>
              </a:solidFill>
            </a:endParaRPr>
          </a:p>
          <a:p>
            <a:pPr marL="0" indent="0" algn="ctr">
              <a:spcBef>
                <a:spcPts val="0"/>
              </a:spcBef>
              <a:spcAft>
                <a:spcPts val="600"/>
              </a:spcAft>
              <a:buNone/>
            </a:pPr>
            <a:r>
              <a:rPr lang="tr-TR" sz="2000" b="1" spc="600" dirty="0">
                <a:solidFill>
                  <a:srgbClr val="C00000"/>
                </a:solidFill>
              </a:rPr>
              <a:t>Başvuru ve sınavlar </a:t>
            </a:r>
            <a:r>
              <a:rPr lang="tr-TR" sz="2000" b="1" spc="600" dirty="0" err="1">
                <a:solidFill>
                  <a:srgbClr val="C00000"/>
                </a:solidFill>
              </a:rPr>
              <a:t>ÜCRETSİZdir</a:t>
            </a:r>
            <a:r>
              <a:rPr lang="tr-TR" sz="2000" b="1" spc="600" dirty="0">
                <a:solidFill>
                  <a:srgbClr val="C00000"/>
                </a:solidFill>
              </a:rPr>
              <a:t>.</a:t>
            </a:r>
            <a:endParaRPr lang="tr-TR" sz="2000" b="1" dirty="0">
              <a:solidFill>
                <a:srgbClr val="C00000"/>
              </a:solidFill>
            </a:endParaRPr>
          </a:p>
          <a:p>
            <a:pPr marL="0" indent="0">
              <a:spcBef>
                <a:spcPts val="0"/>
              </a:spcBef>
              <a:spcAft>
                <a:spcPts val="600"/>
              </a:spcAft>
              <a:buNone/>
            </a:pPr>
            <a:endParaRPr lang="tr-TR" sz="2000" b="1" dirty="0">
              <a:solidFill>
                <a:srgbClr val="C00000"/>
              </a:solidFill>
            </a:endParaRPr>
          </a:p>
          <a:p>
            <a:endParaRPr lang="tr-TR" sz="2000" dirty="0"/>
          </a:p>
          <a:p>
            <a:endParaRPr lang="tr-TR" sz="2000" dirty="0"/>
          </a:p>
          <a:p>
            <a:endParaRPr lang="tr-TR" sz="2000"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4653136"/>
            <a:ext cx="1944216" cy="555349"/>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60648"/>
            <a:ext cx="938427" cy="938427"/>
          </a:xfrm>
          <a:prstGeom prst="rect">
            <a:avLst/>
          </a:prstGeom>
        </p:spPr>
      </p:pic>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270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476672"/>
            <a:ext cx="8856984" cy="5904656"/>
          </a:xfrm>
        </p:spPr>
        <p:txBody>
          <a:bodyPr>
            <a:noAutofit/>
          </a:bodyPr>
          <a:lstStyle/>
          <a:p>
            <a:pPr marL="0" indent="0" algn="ctr">
              <a:spcBef>
                <a:spcPts val="0"/>
              </a:spcBef>
              <a:spcAft>
                <a:spcPts val="600"/>
              </a:spcAft>
              <a:buNone/>
            </a:pPr>
            <a:r>
              <a:rPr lang="tr-TR" sz="2800" b="1" dirty="0">
                <a:solidFill>
                  <a:srgbClr val="24397C"/>
                </a:solidFill>
                <a:latin typeface="+mj-lt"/>
                <a:cs typeface="Arial" panose="020B0604020202020204" pitchFamily="34" charset="0"/>
              </a:rPr>
              <a:t>ERASMUS</a:t>
            </a:r>
            <a:r>
              <a:rPr lang="tr-TR" sz="2000" b="1" dirty="0">
                <a:solidFill>
                  <a:schemeClr val="tx2"/>
                </a:solidFill>
              </a:rPr>
              <a:t>+ </a:t>
            </a:r>
            <a:r>
              <a:rPr lang="tr-TR" sz="2800" b="1" dirty="0">
                <a:solidFill>
                  <a:srgbClr val="24397C"/>
                </a:solidFill>
                <a:latin typeface="+mj-lt"/>
                <a:cs typeface="Arial" panose="020B0604020202020204" pitchFamily="34" charset="0"/>
              </a:rPr>
              <a:t>PROGRAMI</a:t>
            </a:r>
          </a:p>
          <a:p>
            <a:pPr algn="just">
              <a:spcBef>
                <a:spcPts val="0"/>
              </a:spcBef>
              <a:spcAft>
                <a:spcPts val="600"/>
              </a:spcAft>
              <a:buFont typeface="Wingdings" pitchFamily="2" charset="2"/>
              <a:buChar char="Ø"/>
            </a:pPr>
            <a:r>
              <a:rPr lang="tr-TR" sz="2000" b="1" dirty="0">
                <a:solidFill>
                  <a:schemeClr val="tx2"/>
                </a:solidFill>
              </a:rPr>
              <a:t>Online başvuru</a:t>
            </a:r>
            <a:r>
              <a:rPr lang="tr-TR" sz="2000" dirty="0"/>
              <a:t> </a:t>
            </a:r>
            <a:r>
              <a:rPr lang="tr-TR" sz="2000" b="1" dirty="0">
                <a:hlinkClick r:id="rId2"/>
              </a:rPr>
              <a:t>http://erasmusotomasyon.klu.edu.tr/login.php</a:t>
            </a:r>
            <a:r>
              <a:rPr lang="tr-TR" sz="2000" b="1" dirty="0"/>
              <a:t> </a:t>
            </a:r>
            <a:r>
              <a:rPr lang="tr-TR" sz="2000" dirty="0"/>
              <a:t>adresinden yapılmaktadır.</a:t>
            </a:r>
          </a:p>
          <a:p>
            <a:pPr algn="just">
              <a:spcBef>
                <a:spcPts val="0"/>
              </a:spcBef>
              <a:spcAft>
                <a:spcPts val="600"/>
              </a:spcAft>
              <a:buFont typeface="Wingdings" pitchFamily="2" charset="2"/>
              <a:buChar char="Ø"/>
            </a:pPr>
            <a:r>
              <a:rPr lang="tr-TR" sz="2000" b="1" dirty="0">
                <a:solidFill>
                  <a:schemeClr val="tx2"/>
                </a:solidFill>
              </a:rPr>
              <a:t>Öğrenim </a:t>
            </a:r>
            <a:r>
              <a:rPr lang="tr-TR" sz="2000" b="1" dirty="0" err="1">
                <a:solidFill>
                  <a:schemeClr val="tx2"/>
                </a:solidFill>
              </a:rPr>
              <a:t>Hareketliliği</a:t>
            </a:r>
            <a:r>
              <a:rPr lang="tr-TR" sz="2000" dirty="0" err="1"/>
              <a:t>’ne</a:t>
            </a:r>
            <a:r>
              <a:rPr lang="tr-TR" sz="2000" dirty="0"/>
              <a:t> 1., 2. ve 3. sınıflar başvurabilir, bir sonraki akademik yıl yararlanılır.</a:t>
            </a:r>
          </a:p>
          <a:p>
            <a:pPr algn="just">
              <a:spcBef>
                <a:spcPts val="0"/>
              </a:spcBef>
              <a:spcAft>
                <a:spcPts val="600"/>
              </a:spcAft>
              <a:buFont typeface="Wingdings" pitchFamily="2" charset="2"/>
              <a:buChar char="Ø"/>
            </a:pPr>
            <a:r>
              <a:rPr lang="tr-TR" sz="2000" b="1" dirty="0">
                <a:solidFill>
                  <a:schemeClr val="tx2"/>
                </a:solidFill>
              </a:rPr>
              <a:t>Staj </a:t>
            </a:r>
            <a:r>
              <a:rPr lang="tr-TR" sz="2000" b="1" dirty="0" err="1">
                <a:solidFill>
                  <a:schemeClr val="tx2"/>
                </a:solidFill>
              </a:rPr>
              <a:t>Hareketliliği</a:t>
            </a:r>
            <a:r>
              <a:rPr lang="tr-TR" sz="2000" dirty="0" err="1"/>
              <a:t>’ne</a:t>
            </a:r>
            <a:r>
              <a:rPr lang="tr-TR" sz="2000" dirty="0"/>
              <a:t> 1., 2., 3. ve 4. sınıflar başvurabilir, başvuru yapılan akademik yılın yaz döneminde yararlanılır.</a:t>
            </a:r>
          </a:p>
          <a:p>
            <a:pPr algn="just">
              <a:spcBef>
                <a:spcPts val="0"/>
              </a:spcBef>
              <a:spcAft>
                <a:spcPts val="600"/>
              </a:spcAft>
              <a:buFont typeface="Wingdings" pitchFamily="2" charset="2"/>
              <a:buChar char="Ø"/>
            </a:pPr>
            <a:r>
              <a:rPr lang="tr-TR" sz="2000" b="1" dirty="0">
                <a:solidFill>
                  <a:schemeClr val="tx2"/>
                </a:solidFill>
              </a:rPr>
              <a:t>Not ortalaması: </a:t>
            </a:r>
            <a:r>
              <a:rPr lang="tr-TR" sz="2000" dirty="0" err="1"/>
              <a:t>Önlisans</a:t>
            </a:r>
            <a:r>
              <a:rPr lang="tr-TR" sz="2000" dirty="0"/>
              <a:t> / Lisans öğrencileri için minimum </a:t>
            </a:r>
            <a:r>
              <a:rPr lang="tr-TR" sz="2000" b="1" dirty="0">
                <a:solidFill>
                  <a:srgbClr val="004E8E"/>
                </a:solidFill>
              </a:rPr>
              <a:t>2.20</a:t>
            </a:r>
            <a:r>
              <a:rPr lang="tr-TR" sz="2000" dirty="0"/>
              <a:t>, Yüksek lisans / Doktora öğrencileri için minimum </a:t>
            </a:r>
            <a:r>
              <a:rPr lang="tr-TR" sz="2000" b="1" dirty="0">
                <a:solidFill>
                  <a:srgbClr val="004E8E"/>
                </a:solidFill>
              </a:rPr>
              <a:t>2.50</a:t>
            </a:r>
            <a:r>
              <a:rPr lang="tr-TR" sz="2000" b="1" dirty="0"/>
              <a:t> </a:t>
            </a:r>
            <a:r>
              <a:rPr lang="tr-TR" sz="2000" dirty="0"/>
              <a:t>not ortalaması gereklidir. Not ortalamasının </a:t>
            </a:r>
            <a:r>
              <a:rPr lang="tr-TR" sz="2000" b="1" dirty="0">
                <a:solidFill>
                  <a:schemeClr val="tx2"/>
                </a:solidFill>
              </a:rPr>
              <a:t>%50</a:t>
            </a:r>
            <a:r>
              <a:rPr lang="tr-TR" sz="2000" dirty="0"/>
              <a:t>'si, yabancı dil sınavının </a:t>
            </a:r>
            <a:r>
              <a:rPr lang="tr-TR" sz="2000" b="1" dirty="0">
                <a:solidFill>
                  <a:schemeClr val="tx2"/>
                </a:solidFill>
              </a:rPr>
              <a:t>%50</a:t>
            </a:r>
            <a:r>
              <a:rPr lang="tr-TR" sz="2000" dirty="0"/>
              <a:t>'si değerlendirmeye alınır.</a:t>
            </a:r>
          </a:p>
          <a:p>
            <a:pPr algn="just">
              <a:spcBef>
                <a:spcPts val="0"/>
              </a:spcBef>
              <a:spcAft>
                <a:spcPts val="600"/>
              </a:spcAft>
              <a:buFont typeface="Wingdings" pitchFamily="2" charset="2"/>
              <a:buChar char="Ø"/>
            </a:pPr>
            <a:r>
              <a:rPr lang="tr-TR" sz="2000" dirty="0"/>
              <a:t>Yazılı yabancı dil sınavından başarılı olan öğrenciler, sözlü sınava girmeye hak kazanırlar. </a:t>
            </a:r>
            <a:endParaRPr lang="tr-TR" sz="2000" b="1" dirty="0">
              <a:solidFill>
                <a:srgbClr val="C00000"/>
              </a:solidFill>
            </a:endParaRPr>
          </a:p>
          <a:p>
            <a:pPr marL="0" indent="0" algn="just">
              <a:spcBef>
                <a:spcPts val="0"/>
              </a:spcBef>
              <a:spcAft>
                <a:spcPts val="600"/>
              </a:spcAft>
              <a:buNone/>
            </a:pPr>
            <a:r>
              <a:rPr lang="tr-TR" sz="2000" dirty="0"/>
              <a:t>Erasmus+ programı kapsamındaki </a:t>
            </a:r>
            <a:r>
              <a:rPr lang="tr-TR" sz="2000" dirty="0" err="1"/>
              <a:t>kurumlararası</a:t>
            </a:r>
            <a:r>
              <a:rPr lang="tr-TR" sz="2000" dirty="0"/>
              <a:t> anlaşmalarımıza, hibe miktarlarına, bölüm koordinatörlerimizin listesine ve daha fazlasına; </a:t>
            </a:r>
            <a:r>
              <a:rPr lang="tr-TR" sz="2000" b="1" dirty="0">
                <a:hlinkClick r:id="rId3"/>
              </a:rPr>
              <a:t>http://erasmus.klu.edu.tr/</a:t>
            </a:r>
            <a:r>
              <a:rPr lang="tr-TR" sz="2000" dirty="0"/>
              <a:t> web adresinden ulaşabilirsiniz.</a:t>
            </a:r>
            <a:endParaRPr lang="tr-TR" sz="2000" b="1" spc="600" dirty="0">
              <a:solidFill>
                <a:srgbClr val="C00000"/>
              </a:solidFill>
            </a:endParaRPr>
          </a:p>
          <a:p>
            <a:pPr marL="0" indent="0" algn="just">
              <a:spcBef>
                <a:spcPts val="0"/>
              </a:spcBef>
              <a:spcAft>
                <a:spcPts val="600"/>
              </a:spcAft>
              <a:buNone/>
            </a:pPr>
            <a:endParaRPr lang="tr-TR" sz="2000" b="1" spc="600" dirty="0">
              <a:solidFill>
                <a:srgbClr val="C00000"/>
              </a:solidFill>
            </a:endParaRPr>
          </a:p>
          <a:p>
            <a:pPr marL="0" indent="0" algn="just">
              <a:spcBef>
                <a:spcPts val="0"/>
              </a:spcBef>
              <a:spcAft>
                <a:spcPts val="600"/>
              </a:spcAft>
              <a:buNone/>
            </a:pPr>
            <a:endParaRPr lang="tr-TR" sz="2000" b="1" dirty="0">
              <a:solidFill>
                <a:srgbClr val="C00000"/>
              </a:solidFill>
            </a:endParaRPr>
          </a:p>
          <a:p>
            <a:pPr marL="0" indent="0" algn="just">
              <a:spcBef>
                <a:spcPts val="0"/>
              </a:spcBef>
              <a:spcAft>
                <a:spcPts val="600"/>
              </a:spcAft>
              <a:buNone/>
            </a:pPr>
            <a:endParaRPr lang="tr-TR" sz="1400" b="1" dirty="0">
              <a:solidFill>
                <a:srgbClr val="C00000"/>
              </a:solidFill>
            </a:endParaRPr>
          </a:p>
          <a:p>
            <a:pPr algn="just"/>
            <a:endParaRPr lang="tr-TR" sz="1600" dirty="0"/>
          </a:p>
          <a:p>
            <a:pPr algn="just"/>
            <a:endParaRPr lang="tr-TR" sz="1600" dirty="0"/>
          </a:p>
          <a:p>
            <a:pPr algn="just"/>
            <a:endParaRPr lang="tr-TR" sz="1600" dirty="0"/>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1" y="5589240"/>
            <a:ext cx="2520921" cy="720080"/>
          </a:xfrm>
          <a:prstGeom prst="rect">
            <a:avLst/>
          </a:prstGeom>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151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2" y="217553"/>
            <a:ext cx="8229600" cy="1143000"/>
          </a:xfrm>
        </p:spPr>
        <p:txBody>
          <a:bodyPr>
            <a:noAutofit/>
          </a:bodyPr>
          <a:lstStyle/>
          <a:p>
            <a:r>
              <a:rPr lang="tr-TR" sz="1800" dirty="0"/>
              <a:t>Erasmus+ Programı’nın bir parçası olmak istiyorsanız, </a:t>
            </a:r>
            <a:br>
              <a:rPr lang="tr-TR" sz="1800" dirty="0"/>
            </a:br>
            <a:r>
              <a:rPr lang="tr-TR" sz="1800" b="1" dirty="0">
                <a:solidFill>
                  <a:schemeClr val="accent6">
                    <a:lumMod val="75000"/>
                  </a:schemeClr>
                </a:solidFill>
              </a:rPr>
              <a:t>Erasmus+ Öğrenci Kulübü</a:t>
            </a:r>
            <a:r>
              <a:rPr lang="tr-TR" sz="1800" dirty="0"/>
              <a:t>’ne üye olmayı ve  </a:t>
            </a:r>
            <a:br>
              <a:rPr lang="tr-TR" sz="1800" dirty="0"/>
            </a:br>
            <a:r>
              <a:rPr lang="tr-TR" sz="1800" dirty="0"/>
              <a:t>sosyal medya hesaplarımızdan bizleri takip etmeyi unutmayınız! </a:t>
            </a:r>
            <a:br>
              <a:rPr lang="tr-TR" sz="1800" dirty="0"/>
            </a:br>
            <a:endParaRPr lang="tr-TR" sz="1800" dirty="0"/>
          </a:p>
        </p:txBody>
      </p:sp>
      <p:pic>
        <p:nvPicPr>
          <p:cNvPr id="12" name="İçerik Yer Tutucusu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477"/>
          <a:stretch/>
        </p:blipFill>
        <p:spPr>
          <a:xfrm>
            <a:off x="227935" y="3998438"/>
            <a:ext cx="2516940" cy="2181719"/>
          </a:xfrm>
        </p:spPr>
      </p:pic>
      <p:pic>
        <p:nvPicPr>
          <p:cNvPr id="13" name="Resim 12"/>
          <p:cNvPicPr>
            <a:picLocks noChangeAspect="1"/>
          </p:cNvPicPr>
          <p:nvPr/>
        </p:nvPicPr>
        <p:blipFill rotWithShape="1">
          <a:blip r:embed="rId3" cstate="print">
            <a:extLst>
              <a:ext uri="{28A0092B-C50C-407E-A947-70E740481C1C}">
                <a14:useLocalDpi xmlns:a14="http://schemas.microsoft.com/office/drawing/2010/main" val="0"/>
              </a:ext>
            </a:extLst>
          </a:blip>
          <a:srcRect r="31050"/>
          <a:stretch/>
        </p:blipFill>
        <p:spPr>
          <a:xfrm>
            <a:off x="2877567" y="4346841"/>
            <a:ext cx="2232248" cy="1860372"/>
          </a:xfrm>
          <a:prstGeom prst="rect">
            <a:avLst/>
          </a:prstGeom>
        </p:spPr>
      </p:pic>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2" y="1342958"/>
            <a:ext cx="2415734" cy="2064999"/>
          </a:xfrm>
          <a:prstGeom prst="rect">
            <a:avLst/>
          </a:prstGeom>
        </p:spPr>
      </p:pic>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t="7172"/>
          <a:stretch/>
        </p:blipFill>
        <p:spPr>
          <a:xfrm>
            <a:off x="7201061" y="1331129"/>
            <a:ext cx="1674405" cy="2667309"/>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t="19410"/>
          <a:stretch/>
        </p:blipFill>
        <p:spPr>
          <a:xfrm>
            <a:off x="5242507" y="3573016"/>
            <a:ext cx="1852409" cy="2601240"/>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859" y="1360553"/>
            <a:ext cx="2495451" cy="2520213"/>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t="11229"/>
          <a:stretch/>
        </p:blipFill>
        <p:spPr>
          <a:xfrm>
            <a:off x="7201061" y="4099718"/>
            <a:ext cx="1723876" cy="2074538"/>
          </a:xfrm>
          <a:prstGeom prst="rect">
            <a:avLst/>
          </a:prstGeom>
        </p:spPr>
      </p:pic>
      <p:pic>
        <p:nvPicPr>
          <p:cNvPr id="19" name="Resi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938" y="1352604"/>
            <a:ext cx="1760836" cy="2924944"/>
          </a:xfrm>
          <a:prstGeom prst="rect">
            <a:avLst/>
          </a:prstGeom>
        </p:spPr>
      </p:pic>
      <p:pic>
        <p:nvPicPr>
          <p:cNvPr id="20" name="Resim 1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528" y="113246"/>
            <a:ext cx="1148789" cy="1247307"/>
          </a:xfrm>
          <a:prstGeom prst="rect">
            <a:avLst/>
          </a:prstGeom>
        </p:spPr>
      </p:pic>
      <p:sp>
        <p:nvSpPr>
          <p:cNvPr id="2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1" name="Picture 2" descr="C:\Users\asus\Desktop\logo.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7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9541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ÖĞRENİM DÜZEYİNE GÖRE ÖĞRENCİ SAYILARI</a:t>
            </a:r>
          </a:p>
        </p:txBody>
      </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44" name="İçerik Yer Tutucusu 2"/>
          <p:cNvSpPr>
            <a:spLocks noGrp="1"/>
          </p:cNvSpPr>
          <p:nvPr>
            <p:ph idx="1"/>
          </p:nvPr>
        </p:nvSpPr>
        <p:spPr>
          <a:xfrm>
            <a:off x="304800" y="1785257"/>
            <a:ext cx="8686800" cy="3603172"/>
          </a:xfrm>
        </p:spPr>
        <p:txBody>
          <a:bodyPr>
            <a:normAutofit fontScale="25000" lnSpcReduction="20000"/>
          </a:bodyPr>
          <a:lstStyle/>
          <a:p>
            <a:pPr>
              <a:buFont typeface="Wingdings" pitchFamily="2" charset="2"/>
              <a:buChar char="Ø"/>
            </a:pPr>
            <a:r>
              <a:rPr lang="tr-TR" sz="11200" dirty="0"/>
              <a:t>ÖN LİSANS 		 	</a:t>
            </a:r>
            <a:r>
              <a:rPr lang="tr-TR" sz="11200" dirty="0">
                <a:solidFill>
                  <a:schemeClr val="tx1"/>
                </a:solidFill>
              </a:rPr>
              <a:t>: 11.774</a:t>
            </a:r>
          </a:p>
          <a:p>
            <a:pPr>
              <a:buFont typeface="Wingdings" pitchFamily="2" charset="2"/>
              <a:buChar char="Ø"/>
            </a:pPr>
            <a:r>
              <a:rPr lang="tr-TR" sz="11200" dirty="0">
                <a:solidFill>
                  <a:schemeClr val="tx1"/>
                </a:solidFill>
              </a:rPr>
              <a:t>LİSANS 				: 12.034</a:t>
            </a:r>
          </a:p>
          <a:p>
            <a:pPr>
              <a:buFont typeface="Wingdings" pitchFamily="2" charset="2"/>
              <a:buChar char="Ø"/>
            </a:pPr>
            <a:r>
              <a:rPr lang="tr-TR" sz="11200" dirty="0">
                <a:solidFill>
                  <a:schemeClr val="tx1"/>
                </a:solidFill>
              </a:rPr>
              <a:t>YÜKSEK LİSANS (TEZLİ)		: 703</a:t>
            </a:r>
          </a:p>
          <a:p>
            <a:pPr>
              <a:buFont typeface="Wingdings" pitchFamily="2" charset="2"/>
              <a:buChar char="Ø"/>
            </a:pPr>
            <a:r>
              <a:rPr lang="tr-TR" sz="11200" dirty="0">
                <a:solidFill>
                  <a:schemeClr val="tx1"/>
                </a:solidFill>
              </a:rPr>
              <a:t>YÜKSEK LİSANS (TEZSİZ)	: 109</a:t>
            </a:r>
          </a:p>
          <a:p>
            <a:pPr>
              <a:buFont typeface="Wingdings" pitchFamily="2" charset="2"/>
              <a:buChar char="Ø"/>
            </a:pPr>
            <a:r>
              <a:rPr lang="tr-TR" sz="11200" dirty="0">
                <a:solidFill>
                  <a:schemeClr val="tx1"/>
                </a:solidFill>
              </a:rPr>
              <a:t>YÜKSEK LİSANS (UZAKTAN)	: 124	</a:t>
            </a:r>
          </a:p>
          <a:p>
            <a:pPr>
              <a:buFont typeface="Wingdings" pitchFamily="2" charset="2"/>
              <a:buChar char="Ø"/>
            </a:pPr>
            <a:r>
              <a:rPr lang="tr-TR" sz="11200" dirty="0">
                <a:solidFill>
                  <a:schemeClr val="tx1"/>
                </a:solidFill>
              </a:rPr>
              <a:t>DOKTORA				: 36</a:t>
            </a:r>
            <a:endParaRPr lang="tr-TR" sz="11200" dirty="0"/>
          </a:p>
          <a:p>
            <a:pPr>
              <a:buFont typeface="Wingdings" pitchFamily="2" charset="2"/>
              <a:buChar char="Ø"/>
            </a:pPr>
            <a:r>
              <a:rPr lang="tr-TR" sz="11200" b="1" dirty="0"/>
              <a:t>TOPLAM	    			: 24.780</a:t>
            </a:r>
            <a:r>
              <a:rPr lang="tr-TR" sz="7500" dirty="0"/>
              <a:t>	</a:t>
            </a:r>
            <a:r>
              <a:rPr lang="tr-TR" sz="7500" dirty="0">
                <a:solidFill>
                  <a:srgbClr val="FF0000"/>
                </a:solidFill>
              </a:rPr>
              <a:t>				</a:t>
            </a:r>
          </a:p>
          <a:p>
            <a:pPr marL="0" indent="0">
              <a:buNone/>
            </a:pPr>
            <a:r>
              <a:rPr lang="tr-TR" dirty="0"/>
              <a:t> </a:t>
            </a:r>
          </a:p>
          <a:p>
            <a:pPr marL="0" indent="0">
              <a:buNone/>
            </a:pPr>
            <a:endParaRPr lang="tr-TR" dirty="0"/>
          </a:p>
          <a:p>
            <a:pPr marL="0" indent="0">
              <a:buNone/>
            </a:pPr>
            <a:endParaRPr lang="tr-TR" dirty="0"/>
          </a:p>
          <a:p>
            <a:endParaRPr lang="tr-TR" dirty="0">
              <a:solidFill>
                <a:srgbClr val="FF0000"/>
              </a:solidFill>
            </a:endParaRPr>
          </a:p>
        </p:txBody>
      </p:sp>
      <p:pic>
        <p:nvPicPr>
          <p:cNvPr id="4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6031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24397C"/>
                </a:solidFill>
                <a:ea typeface="+mn-ea"/>
                <a:cs typeface="Arial" panose="020B0604020202020204" pitchFamily="34" charset="0"/>
              </a:rPr>
              <a:t>ERASMUS</a:t>
            </a:r>
            <a:r>
              <a:rPr lang="tr-TR" sz="2800" b="1" dirty="0">
                <a:solidFill>
                  <a:schemeClr val="tx2"/>
                </a:solidFill>
                <a:latin typeface="+mn-lt"/>
                <a:ea typeface="+mn-ea"/>
                <a:cs typeface="+mn-cs"/>
              </a:rPr>
              <a:t> </a:t>
            </a:r>
            <a:r>
              <a:rPr lang="tr-TR" sz="2800" b="1" dirty="0">
                <a:solidFill>
                  <a:srgbClr val="24397C"/>
                </a:solidFill>
                <a:ea typeface="+mn-ea"/>
                <a:cs typeface="Arial" panose="020B0604020202020204" pitchFamily="34" charset="0"/>
              </a:rPr>
              <a:t>KOORDİNATÖRLÜĞÜ</a:t>
            </a:r>
            <a:r>
              <a:rPr lang="tr-TR" sz="2800" b="1" dirty="0">
                <a:solidFill>
                  <a:schemeClr val="tx2"/>
                </a:solidFill>
                <a:latin typeface="+mn-lt"/>
                <a:ea typeface="+mn-ea"/>
                <a:cs typeface="+mn-cs"/>
              </a:rPr>
              <a:t> / </a:t>
            </a:r>
            <a:r>
              <a:rPr lang="tr-TR" sz="2800" b="1" dirty="0">
                <a:solidFill>
                  <a:srgbClr val="24397C"/>
                </a:solidFill>
                <a:ea typeface="+mn-ea"/>
                <a:cs typeface="Arial" panose="020B0604020202020204" pitchFamily="34" charset="0"/>
              </a:rPr>
              <a:t>İLETİŞİM</a:t>
            </a:r>
          </a:p>
        </p:txBody>
      </p:sp>
      <p:sp>
        <p:nvSpPr>
          <p:cNvPr id="3" name="İçerik Yer Tutucusu 2"/>
          <p:cNvSpPr>
            <a:spLocks noGrp="1"/>
          </p:cNvSpPr>
          <p:nvPr>
            <p:ph idx="1"/>
          </p:nvPr>
        </p:nvSpPr>
        <p:spPr/>
        <p:txBody>
          <a:bodyPr>
            <a:normAutofit/>
          </a:bodyPr>
          <a:lstStyle/>
          <a:p>
            <a:pPr marL="0" indent="0" algn="ctr">
              <a:spcBef>
                <a:spcPts val="0"/>
              </a:spcBef>
              <a:spcAft>
                <a:spcPts val="600"/>
              </a:spcAft>
              <a:buNone/>
            </a:pPr>
            <a:endParaRPr lang="tr-TR" b="1" dirty="0">
              <a:solidFill>
                <a:srgbClr val="C00000"/>
              </a:solidFill>
            </a:endParaRPr>
          </a:p>
          <a:p>
            <a:pPr marL="0" indent="0">
              <a:spcBef>
                <a:spcPts val="0"/>
              </a:spcBef>
              <a:spcAft>
                <a:spcPts val="600"/>
              </a:spcAft>
              <a:buNone/>
            </a:pPr>
            <a:r>
              <a:rPr lang="tr-TR" sz="1600" b="1" dirty="0">
                <a:solidFill>
                  <a:srgbClr val="C00000"/>
                </a:solidFill>
              </a:rPr>
              <a:t>                                                                                           </a:t>
            </a:r>
            <a:r>
              <a:rPr lang="tr-TR" sz="1600" b="1" dirty="0">
                <a:solidFill>
                  <a:schemeClr val="tx2">
                    <a:lumMod val="75000"/>
                  </a:schemeClr>
                </a:solidFill>
              </a:rPr>
              <a:t>Erasmus Koordinatörlüğü:</a:t>
            </a:r>
            <a:r>
              <a:rPr lang="tr-TR" sz="1600" b="1" dirty="0">
                <a:solidFill>
                  <a:srgbClr val="C00000"/>
                </a:solidFill>
              </a:rPr>
              <a:t>  </a:t>
            </a:r>
            <a:r>
              <a:rPr lang="tr-TR" sz="1600" b="1" dirty="0" err="1">
                <a:solidFill>
                  <a:srgbClr val="C00000"/>
                </a:solidFill>
              </a:rPr>
              <a:t>klu.erasmus</a:t>
            </a:r>
            <a:endParaRPr lang="tr-TR" sz="1600" b="1" dirty="0">
              <a:solidFill>
                <a:srgbClr val="C00000"/>
              </a:solidFill>
            </a:endParaRPr>
          </a:p>
          <a:p>
            <a:pPr marL="0" indent="0">
              <a:spcBef>
                <a:spcPts val="0"/>
              </a:spcBef>
              <a:spcAft>
                <a:spcPts val="600"/>
              </a:spcAft>
              <a:buNone/>
            </a:pPr>
            <a:r>
              <a:rPr lang="tr-TR" sz="1600" b="1" dirty="0">
                <a:solidFill>
                  <a:srgbClr val="C00000"/>
                </a:solidFill>
              </a:rPr>
              <a:t>                                                                                           </a:t>
            </a:r>
            <a:r>
              <a:rPr lang="tr-TR" sz="1600" b="1" dirty="0">
                <a:solidFill>
                  <a:schemeClr val="accent6">
                    <a:lumMod val="75000"/>
                  </a:schemeClr>
                </a:solidFill>
              </a:rPr>
              <a:t>Erasmus+ Öğrenci Kulübü:  </a:t>
            </a:r>
            <a:r>
              <a:rPr lang="tr-TR" sz="1600" b="1" dirty="0" err="1">
                <a:solidFill>
                  <a:srgbClr val="C00000"/>
                </a:solidFill>
                <a:sym typeface="Wingdings" panose="05000000000000000000" pitchFamily="2" charset="2"/>
              </a:rPr>
              <a:t>kluerasmuskulubu</a:t>
            </a:r>
            <a:r>
              <a:rPr lang="tr-TR" sz="1600" b="1" dirty="0">
                <a:solidFill>
                  <a:srgbClr val="C00000"/>
                </a:solidFill>
                <a:sym typeface="Wingdings" panose="05000000000000000000" pitchFamily="2" charset="2"/>
              </a:rPr>
              <a:t> </a:t>
            </a:r>
            <a:endParaRPr lang="tr-TR" sz="1600" b="1" dirty="0">
              <a:solidFill>
                <a:srgbClr val="C00000"/>
              </a:solidFill>
            </a:endParaRPr>
          </a:p>
          <a:p>
            <a:pPr marL="0" indent="0">
              <a:spcBef>
                <a:spcPts val="0"/>
              </a:spcBef>
              <a:spcAft>
                <a:spcPts val="600"/>
              </a:spcAft>
              <a:buNone/>
            </a:pPr>
            <a:r>
              <a:rPr lang="tr-TR" sz="1600" b="1" dirty="0">
                <a:solidFill>
                  <a:srgbClr val="C00000"/>
                </a:solidFill>
              </a:rPr>
              <a:t>                    </a:t>
            </a:r>
          </a:p>
          <a:p>
            <a:pPr marL="0" indent="0">
              <a:spcBef>
                <a:spcPts val="0"/>
              </a:spcBef>
              <a:spcAft>
                <a:spcPts val="600"/>
              </a:spcAft>
              <a:buNone/>
            </a:pPr>
            <a:r>
              <a:rPr lang="tr-TR" sz="1600" b="1" dirty="0">
                <a:solidFill>
                  <a:srgbClr val="C00000"/>
                </a:solidFill>
              </a:rPr>
              <a:t>                    </a:t>
            </a:r>
          </a:p>
          <a:p>
            <a:pPr marL="0" indent="0">
              <a:spcBef>
                <a:spcPts val="0"/>
              </a:spcBef>
              <a:spcAft>
                <a:spcPts val="600"/>
              </a:spcAft>
              <a:buNone/>
            </a:pPr>
            <a:r>
              <a:rPr lang="tr-TR" sz="1600" b="1" dirty="0">
                <a:solidFill>
                  <a:srgbClr val="C00000"/>
                </a:solidFill>
              </a:rPr>
              <a:t>	</a:t>
            </a:r>
          </a:p>
          <a:p>
            <a:pPr marL="0" indent="0">
              <a:spcBef>
                <a:spcPts val="0"/>
              </a:spcBef>
              <a:spcAft>
                <a:spcPts val="600"/>
              </a:spcAft>
              <a:buNone/>
            </a:pPr>
            <a:r>
              <a:rPr lang="tr-TR" sz="1600" b="1" dirty="0">
                <a:solidFill>
                  <a:srgbClr val="C00000"/>
                </a:solidFill>
              </a:rPr>
              <a:t>           KLU Yurtdışı   </a:t>
            </a:r>
          </a:p>
          <a:p>
            <a:pPr marL="0" indent="0">
              <a:spcBef>
                <a:spcPts val="0"/>
              </a:spcBef>
              <a:spcAft>
                <a:spcPts val="600"/>
              </a:spcAft>
              <a:buNone/>
            </a:pPr>
            <a:r>
              <a:rPr lang="tr-TR" sz="1600" b="1" dirty="0">
                <a:solidFill>
                  <a:srgbClr val="C00000"/>
                </a:solidFill>
              </a:rPr>
              <a:t>                                                                                                                erasmus@klu.edu.tr </a:t>
            </a:r>
          </a:p>
          <a:p>
            <a:pPr marL="0" indent="0">
              <a:spcBef>
                <a:spcPts val="0"/>
              </a:spcBef>
              <a:spcAft>
                <a:spcPts val="600"/>
              </a:spcAft>
              <a:buNone/>
            </a:pPr>
            <a:r>
              <a:rPr lang="tr-TR" sz="1600" b="1" dirty="0">
                <a:solidFill>
                  <a:srgbClr val="C00000"/>
                </a:solidFill>
              </a:rPr>
              <a:t>                                                                                                                kluerasmus@gmail.com</a:t>
            </a:r>
          </a:p>
          <a:p>
            <a:pPr marL="0" indent="0">
              <a:spcBef>
                <a:spcPts val="0"/>
              </a:spcBef>
              <a:spcAft>
                <a:spcPts val="600"/>
              </a:spcAft>
              <a:buNone/>
            </a:pPr>
            <a:r>
              <a:rPr lang="tr-TR" sz="1600" b="1" dirty="0">
                <a:solidFill>
                  <a:srgbClr val="C00000"/>
                </a:solidFill>
                <a:sym typeface="Wingdings" panose="05000000000000000000" pitchFamily="2" charset="2"/>
              </a:rPr>
              <a:t>                                                                  </a:t>
            </a:r>
            <a:endParaRPr lang="tr-TR" sz="1600" dirty="0"/>
          </a:p>
          <a:p>
            <a:pPr marL="0" indent="0">
              <a:buNone/>
            </a:pPr>
            <a:r>
              <a:rPr lang="tr-TR" sz="1600" dirty="0"/>
              <a:t>                     </a:t>
            </a:r>
          </a:p>
          <a:p>
            <a:pPr marL="0" indent="0">
              <a:buNone/>
            </a:pPr>
            <a:r>
              <a:rPr lang="tr-TR" sz="1600" dirty="0">
                <a:solidFill>
                  <a:schemeClr val="tx2">
                    <a:lumMod val="75000"/>
                  </a:schemeClr>
                </a:solidFill>
              </a:rPr>
              <a:t>                       Rektörlük Binası, Giriş Katı, D Blok</a:t>
            </a:r>
          </a:p>
        </p:txBody>
      </p:sp>
      <p:pic>
        <p:nvPicPr>
          <p:cNvPr id="4" name="Resim 3"/>
          <p:cNvPicPr>
            <a:picLocks noChangeAspect="1"/>
          </p:cNvPicPr>
          <p:nvPr/>
        </p:nvPicPr>
        <p:blipFill rotWithShape="1">
          <a:blip r:embed="rId2" cstate="print">
            <a:clrChange>
              <a:clrFrom>
                <a:srgbClr val="F8F8F8"/>
              </a:clrFrom>
              <a:clrTo>
                <a:srgbClr val="F8F8F8">
                  <a:alpha val="0"/>
                </a:srgbClr>
              </a:clrTo>
            </a:clrChange>
            <a:extLst>
              <a:ext uri="{28A0092B-C50C-407E-A947-70E740481C1C}">
                <a14:useLocalDpi xmlns:a14="http://schemas.microsoft.com/office/drawing/2010/main" val="0"/>
              </a:ext>
            </a:extLst>
          </a:blip>
          <a:srcRect l="25993" r="22020"/>
          <a:stretch/>
        </p:blipFill>
        <p:spPr>
          <a:xfrm>
            <a:off x="3741364" y="2016809"/>
            <a:ext cx="970064" cy="980144"/>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021" y="2909692"/>
            <a:ext cx="823231" cy="823231"/>
          </a:xfrm>
          <a:prstGeom prst="rect">
            <a:avLst/>
          </a:prstGeom>
        </p:spPr>
      </p:pic>
      <p:pic>
        <p:nvPicPr>
          <p:cNvPr id="6" name="Picture 10" descr="http://epostahaber.com/images/email-2-icon-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992" y="4006943"/>
            <a:ext cx="928699" cy="928699"/>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82" y="4935642"/>
            <a:ext cx="1176678" cy="1176678"/>
          </a:xfrm>
          <a:prstGeom prst="rect">
            <a:avLst/>
          </a:prstGeom>
        </p:spPr>
      </p:pic>
      <p:cxnSp>
        <p:nvCxnSpPr>
          <p:cNvPr id="10" name="Dirsek Bağlayıcısı 9"/>
          <p:cNvCxnSpPr/>
          <p:nvPr/>
        </p:nvCxnSpPr>
        <p:spPr>
          <a:xfrm flipV="1">
            <a:off x="1979712" y="2402631"/>
            <a:ext cx="1728192" cy="1014122"/>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Dirsek Bağlayıcısı 12"/>
          <p:cNvCxnSpPr/>
          <p:nvPr/>
        </p:nvCxnSpPr>
        <p:spPr>
          <a:xfrm flipV="1">
            <a:off x="2290024" y="4365104"/>
            <a:ext cx="2209968" cy="1008112"/>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5"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576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8229600" cy="5289451"/>
          </a:xfrm>
        </p:spPr>
        <p:txBody>
          <a:bodyPr>
            <a:noAutofit/>
          </a:bodyPr>
          <a:lstStyle/>
          <a:p>
            <a:pPr marL="0" indent="0" algn="ctr">
              <a:buNone/>
            </a:pPr>
            <a:r>
              <a:rPr lang="tr-TR" sz="2800" b="1" dirty="0">
                <a:solidFill>
                  <a:srgbClr val="24397C"/>
                </a:solidFill>
                <a:latin typeface="+mj-lt"/>
                <a:cs typeface="Arial" panose="020B0604020202020204" pitchFamily="34" charset="0"/>
              </a:rPr>
              <a:t>MEVLANA</a:t>
            </a:r>
            <a:r>
              <a:rPr lang="tr-TR" sz="2400" b="1" dirty="0"/>
              <a:t> </a:t>
            </a:r>
            <a:r>
              <a:rPr lang="tr-TR" sz="2800" b="1" dirty="0">
                <a:solidFill>
                  <a:srgbClr val="24397C"/>
                </a:solidFill>
                <a:latin typeface="+mj-lt"/>
                <a:cs typeface="Arial" panose="020B0604020202020204" pitchFamily="34" charset="0"/>
              </a:rPr>
              <a:t>PROGRAMI</a:t>
            </a:r>
          </a:p>
          <a:p>
            <a:pPr algn="just"/>
            <a:endParaRPr lang="tr-TR" sz="2000" dirty="0"/>
          </a:p>
          <a:p>
            <a:pPr algn="just"/>
            <a:endParaRPr lang="tr-TR" sz="2000" dirty="0"/>
          </a:p>
          <a:p>
            <a:pPr algn="just"/>
            <a:endParaRPr lang="tr-TR" sz="2000" dirty="0"/>
          </a:p>
          <a:p>
            <a:pPr algn="just"/>
            <a:r>
              <a:rPr lang="tr-TR" sz="2000" dirty="0"/>
              <a:t>Mevlana Değişim Programı, yurtiçinde eğitim veren yükseköğretim kurumları ile yurtdışında eğitim veren yükseköğretim kurumları arasında öğrenci ve öğretim elemanı değişimini mümkün kılan bir programdır. </a:t>
            </a:r>
          </a:p>
          <a:p>
            <a:pPr algn="just"/>
            <a:endParaRPr lang="tr-TR" sz="2000" dirty="0"/>
          </a:p>
          <a:p>
            <a:pPr algn="just"/>
            <a:r>
              <a:rPr lang="tr-TR" sz="2000" dirty="0"/>
              <a:t>Diğer değişim programlarından farklı olarak, hiçbir coğrafi bölge ayrımı olmaksızın değişim programı bünyesindeki hareketlilik bütün dünyadaki yükseköğretim kurumlarını kapsamaktadır.</a:t>
            </a:r>
          </a:p>
        </p:txBody>
      </p:sp>
      <p:pic>
        <p:nvPicPr>
          <p:cNvPr id="1026" name="Picture 2" descr="C:\Users\mcomlekci\Desktop\-1253526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32655"/>
            <a:ext cx="1165898" cy="1080121"/>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361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Autofit/>
          </a:bodyPr>
          <a:lstStyle/>
          <a:p>
            <a:pPr marL="0" indent="0" algn="ctr">
              <a:buNone/>
            </a:pPr>
            <a:r>
              <a:rPr lang="tr-TR" sz="2800" b="1" dirty="0">
                <a:solidFill>
                  <a:srgbClr val="24397C"/>
                </a:solidFill>
                <a:latin typeface="+mj-lt"/>
                <a:cs typeface="Arial" panose="020B0604020202020204" pitchFamily="34" charset="0"/>
              </a:rPr>
              <a:t>MEVLANA</a:t>
            </a:r>
            <a:r>
              <a:rPr lang="tr-TR" sz="2400" b="1" dirty="0"/>
              <a:t> </a:t>
            </a:r>
            <a:r>
              <a:rPr lang="tr-TR" sz="2800" b="1" dirty="0">
                <a:solidFill>
                  <a:srgbClr val="24397C"/>
                </a:solidFill>
                <a:latin typeface="+mj-lt"/>
                <a:cs typeface="Arial" panose="020B0604020202020204" pitchFamily="34" charset="0"/>
              </a:rPr>
              <a:t>PROGRAMI</a:t>
            </a:r>
          </a:p>
          <a:p>
            <a:pPr algn="just"/>
            <a:endParaRPr lang="tr-TR" sz="1600" dirty="0"/>
          </a:p>
          <a:p>
            <a:pPr algn="just"/>
            <a:endParaRPr lang="tr-TR" sz="1600" dirty="0"/>
          </a:p>
          <a:p>
            <a:pPr algn="just"/>
            <a:r>
              <a:rPr lang="tr-TR" sz="2000" dirty="0"/>
              <a:t>Mevlana Değişim Programı kapsamında öğrenci değişimine, örgün eğitim programlarına kayıtlı ön lisans, lisans, yüksek lisans ve doktora öğrencileri katılabilirler. Bunun için gidilecek üniversite ile aramızda Mevlana Değişim Programı Protokolü imzalamış olması gerekmektedir. </a:t>
            </a:r>
          </a:p>
          <a:p>
            <a:pPr algn="just"/>
            <a:r>
              <a:rPr lang="tr-TR" sz="2000" dirty="0"/>
              <a:t>Başvuru şartları;</a:t>
            </a:r>
          </a:p>
          <a:p>
            <a:pPr algn="just"/>
            <a:r>
              <a:rPr lang="tr-TR" sz="2000" dirty="0"/>
              <a:t>Ön lisans ve lisans öğrencilerinin genel akademik not ortalamasının 4 (dört) üzerinden en az </a:t>
            </a:r>
            <a:r>
              <a:rPr lang="tr-TR" sz="2000" b="1" dirty="0"/>
              <a:t>2,50</a:t>
            </a:r>
            <a:r>
              <a:rPr lang="tr-TR" sz="2000" dirty="0"/>
              <a:t> (iki buçuk) olması,</a:t>
            </a:r>
          </a:p>
          <a:p>
            <a:pPr algn="just"/>
            <a:r>
              <a:rPr lang="tr-TR" sz="2000" dirty="0"/>
              <a:t> Yüksek lisans ve doktora öğrencilerinin genel akademik not ortalamasının 4 (dört) üzerinden en az </a:t>
            </a:r>
            <a:r>
              <a:rPr lang="tr-TR" sz="2000" b="1" dirty="0"/>
              <a:t>3</a:t>
            </a:r>
            <a:r>
              <a:rPr lang="tr-TR" sz="2000" dirty="0"/>
              <a:t> (üç) olması gerekmektedir. </a:t>
            </a:r>
          </a:p>
          <a:p>
            <a:pPr algn="just"/>
            <a:r>
              <a:rPr lang="tr-TR" sz="2000" dirty="0"/>
              <a:t>Sıralama için: </a:t>
            </a:r>
            <a:r>
              <a:rPr lang="tr-TR" sz="2000" b="1" dirty="0"/>
              <a:t>%50 dil puanı + %50 Not Ortalaması </a:t>
            </a:r>
            <a:r>
              <a:rPr lang="tr-TR" sz="2000" dirty="0"/>
              <a:t>hesaplaması kullanılmaktadır. </a:t>
            </a:r>
          </a:p>
          <a:p>
            <a:pPr algn="just"/>
            <a:r>
              <a:rPr lang="tr-TR" sz="2000" dirty="0"/>
              <a:t>Detaylı bilgi için; </a:t>
            </a:r>
            <a:r>
              <a:rPr lang="tr-TR" sz="2000" u="sng" dirty="0">
                <a:solidFill>
                  <a:srgbClr val="004E8E"/>
                </a:solidFill>
              </a:rPr>
              <a:t>http://mevlana.klu.edu.tr/</a:t>
            </a:r>
          </a:p>
        </p:txBody>
      </p:sp>
      <p:pic>
        <p:nvPicPr>
          <p:cNvPr id="1026" name="Picture 2" descr="C:\Users\mcomlekci\Desktop\-1253526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597" y="188640"/>
            <a:ext cx="1164076" cy="1080120"/>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486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6192688"/>
          </a:xfrm>
        </p:spPr>
        <p:txBody>
          <a:bodyPr>
            <a:normAutofit/>
          </a:bodyPr>
          <a:lstStyle/>
          <a:p>
            <a:pPr marL="0" indent="0" algn="ctr">
              <a:buNone/>
            </a:pPr>
            <a:r>
              <a:rPr lang="tr-TR" sz="2800" b="1" dirty="0">
                <a:solidFill>
                  <a:srgbClr val="24397C"/>
                </a:solidFill>
                <a:latin typeface="+mj-lt"/>
                <a:cs typeface="Arial" panose="020B0604020202020204" pitchFamily="34" charset="0"/>
              </a:rPr>
              <a:t>FARABİ</a:t>
            </a:r>
            <a:r>
              <a:rPr lang="tr-TR" sz="2800" b="1" dirty="0"/>
              <a:t> </a:t>
            </a:r>
            <a:r>
              <a:rPr lang="tr-TR" sz="2800" b="1" dirty="0">
                <a:solidFill>
                  <a:srgbClr val="24397C"/>
                </a:solidFill>
                <a:latin typeface="+mj-lt"/>
                <a:cs typeface="Arial" panose="020B0604020202020204" pitchFamily="34" charset="0"/>
              </a:rPr>
              <a:t>PROGRAMI</a:t>
            </a:r>
          </a:p>
          <a:p>
            <a:pPr marL="0" indent="0" algn="ctr">
              <a:buNone/>
            </a:pPr>
            <a:endParaRPr lang="tr-TR" sz="2800" b="1" dirty="0"/>
          </a:p>
          <a:p>
            <a:pPr algn="just"/>
            <a:r>
              <a:rPr lang="tr-TR" sz="2000" dirty="0"/>
              <a:t>Farabi Değişim Programı olarak adlandırılan Türkiye’deki Yükseköğretim Kurumları Arasında Öğrenci ve Öğretim Üyesi Değişim Programı, üniversite ve yüksek teknoloji enstitüleri bünyesinde ön lisans, lisans, yüksek lisans ve doktora düzeyinde eğitim-öğretim yapan yükseköğretim kurumları arasında öğrenci ve öğretim üyesi değişim programıdır.</a:t>
            </a:r>
          </a:p>
          <a:p>
            <a:pPr algn="just"/>
            <a:r>
              <a:rPr lang="tr-TR" sz="2000" dirty="0"/>
              <a:t>Farabi Değişim Programı, öğrenci veya öğretim üyelerinin bir veya iki yarıyıl süresince kendi kurumlarının dışında bir yükseköğretim kurumunda eğitim ve öğretim faaliyetlerine devam etmelerini amaçlamaktadır.</a:t>
            </a:r>
          </a:p>
          <a:p>
            <a:pPr algn="just"/>
            <a:r>
              <a:rPr lang="tr-TR" sz="2000" dirty="0"/>
              <a:t>Farabi Değişim Programının uygulanmasına ilişkin ilkeler, Yönetmelik ve Esas ve Usuller tarafından ayrıntılarıyla belirlenmiştir.</a:t>
            </a:r>
          </a:p>
          <a:p>
            <a:pPr algn="just"/>
            <a:r>
              <a:rPr lang="tr-TR" sz="2000" dirty="0"/>
              <a:t>Detaylı bilgi için; </a:t>
            </a:r>
            <a:r>
              <a:rPr lang="tr-TR" sz="2000" u="sng" dirty="0">
                <a:solidFill>
                  <a:srgbClr val="22366B"/>
                </a:solidFill>
              </a:rPr>
              <a:t>http://farabi.klu.edu.tr/</a:t>
            </a:r>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t="5000" b="10000"/>
          <a:stretch/>
        </p:blipFill>
        <p:spPr>
          <a:xfrm>
            <a:off x="251520" y="116632"/>
            <a:ext cx="1296144" cy="1014578"/>
          </a:xfrm>
          <a:prstGeom prst="rect">
            <a:avLst/>
          </a:prstGeom>
        </p:spPr>
      </p:pic>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267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9512" y="1196752"/>
            <a:ext cx="8712968" cy="2382960"/>
          </a:xfrm>
          <a:prstGeom prst="rect">
            <a:avLst/>
          </a:prstGeom>
        </p:spPr>
        <p:txBody>
          <a:bodyPr wrap="square">
            <a:spAutoFit/>
          </a:bodyPr>
          <a:lstStyle/>
          <a:p>
            <a:pPr marL="342900" lvl="0" indent="-342900" algn="just">
              <a:lnSpc>
                <a:spcPct val="107000"/>
              </a:lnSpc>
              <a:spcAft>
                <a:spcPts val="80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Kırklareli Üniversitesine kayıtlı öğrencilerin eğitim, sağlık, spor ve kültürel ihtiyaçlarının karşılanması ve geliştirilmesinde haklarını gözetmek, ulusal çıkarlar konusunda duyarlı olmalarını sağlamak, Üniversitemiz yönetim organları ile öğrenciler arasında etkili bir iletişim kurarak öğrencilerin beklenti ve isteklerini yönetim organlarına iletmek ve öğrencilerin eğitim-öğretim konusundaki kararlara katılımını sağlamak amacıyla öğrenci konseyi oluşturulmaktadır. </a:t>
            </a:r>
          </a:p>
        </p:txBody>
      </p:sp>
      <p:sp>
        <p:nvSpPr>
          <p:cNvPr id="5" name="Dikdörtgen 4"/>
          <p:cNvSpPr/>
          <p:nvPr/>
        </p:nvSpPr>
        <p:spPr>
          <a:xfrm>
            <a:off x="1349642" y="476672"/>
            <a:ext cx="6372708" cy="530145"/>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ÖĞRENCİ</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KONSEYİ</a:t>
            </a:r>
          </a:p>
        </p:txBody>
      </p:sp>
      <p:sp>
        <p:nvSpPr>
          <p:cNvPr id="6" name="Dikdörtgen 5"/>
          <p:cNvSpPr/>
          <p:nvPr/>
        </p:nvSpPr>
        <p:spPr>
          <a:xfrm>
            <a:off x="503637" y="3592724"/>
            <a:ext cx="8280920" cy="2500172"/>
          </a:xfrm>
          <a:prstGeom prst="rect">
            <a:avLst/>
          </a:prstGeom>
        </p:spPr>
        <p:txBody>
          <a:bodyPr wrap="square">
            <a:spAutoFit/>
          </a:bodyPr>
          <a:lstStyle/>
          <a:p>
            <a:pPr algn="just">
              <a:lnSpc>
                <a:spcPct val="107000"/>
              </a:lnSpc>
              <a:spcAft>
                <a:spcPts val="800"/>
              </a:spcAft>
            </a:pPr>
            <a:r>
              <a:rPr lang="tr-TR" b="1" dirty="0">
                <a:ea typeface="Calibri" panose="020F0502020204030204" pitchFamily="34" charset="0"/>
                <a:cs typeface="Times New Roman" panose="02020603050405020304" pitchFamily="18" charset="0"/>
              </a:rPr>
              <a:t>Öğr</a:t>
            </a:r>
            <a:r>
              <a:rPr lang="tr-TR" sz="2000" b="1" dirty="0">
                <a:ea typeface="Calibri" panose="020F0502020204030204" pitchFamily="34" charset="0"/>
                <a:cs typeface="Times New Roman" panose="02020603050405020304" pitchFamily="18" charset="0"/>
              </a:rPr>
              <a:t>enci Temsilciliği Adaylarında Aranacak Nitelikler</a:t>
            </a:r>
            <a:r>
              <a:rPr lang="tr-TR" sz="2000" dirty="0">
                <a:ea typeface="Calibri" panose="020F0502020204030204" pitchFamily="34" charset="0"/>
                <a:cs typeface="Times New Roman" panose="02020603050405020304" pitchFamily="18" charset="0"/>
              </a:rPr>
              <a:t>	</a:t>
            </a: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İlgili Fakülte/Yüksekokul/Meslek Yüksekokulu/Enstitünün kayıtlı öğrencisi olması, </a:t>
            </a: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Siyasi parti organlarında üye veya görevli olmaması,</a:t>
            </a:r>
          </a:p>
          <a:p>
            <a:pPr marL="342900" lvl="0" indent="-342900" algn="just">
              <a:lnSpc>
                <a:spcPct val="107000"/>
              </a:lnSpc>
              <a:spcAft>
                <a:spcPts val="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Kurumundan uzaklaştırılmasını gerektiren yüz kızartıcı bir suç işlememiş olması</a:t>
            </a:r>
            <a:r>
              <a:rPr lang="tr-TR" sz="2000" b="1" dirty="0">
                <a:ea typeface="Calibri" panose="020F0502020204030204" pitchFamily="34" charset="0"/>
                <a:cs typeface="Times New Roman" panose="02020603050405020304" pitchFamily="18" charset="0"/>
              </a:rPr>
              <a:t>, </a:t>
            </a:r>
            <a:endParaRPr lang="tr-TR" sz="20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tr-TR" sz="2000" dirty="0">
                <a:ea typeface="Calibri" panose="020F0502020204030204" pitchFamily="34" charset="0"/>
                <a:cs typeface="Times New Roman" panose="02020603050405020304" pitchFamily="18" charset="0"/>
              </a:rPr>
              <a:t>Seçimin yapıldığı yılda kayıt dondurmamış olması. </a:t>
            </a:r>
          </a:p>
        </p:txBody>
      </p:sp>
      <p:sp>
        <p:nvSpPr>
          <p:cNvPr id="7" name="Metin kutusu 6"/>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26</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72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385500"/>
            <a:ext cx="9108503"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p>
        </p:txBody>
      </p:sp>
      <p:sp>
        <p:nvSpPr>
          <p:cNvPr id="16" name="Metin kutusu 1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27</a:t>
            </a:r>
          </a:p>
        </p:txBody>
      </p:sp>
      <p:sp>
        <p:nvSpPr>
          <p:cNvPr id="2" name="Dikdörtgen 1"/>
          <p:cNvSpPr/>
          <p:nvPr/>
        </p:nvSpPr>
        <p:spPr>
          <a:xfrm>
            <a:off x="215568" y="1351525"/>
            <a:ext cx="8424936" cy="4154984"/>
          </a:xfrm>
          <a:prstGeom prst="rect">
            <a:avLst/>
          </a:prstGeom>
        </p:spPr>
        <p:txBody>
          <a:bodyPr wrap="square">
            <a:spAutoFit/>
          </a:bodyPr>
          <a:lstStyle/>
          <a:p>
            <a:pPr marL="342900" indent="-342900" algn="just">
              <a:buFont typeface="Arial" panose="020B0604020202020204" pitchFamily="34" charset="0"/>
              <a:buChar char="•"/>
            </a:pPr>
            <a:r>
              <a:rPr lang="tr-TR" sz="2000" dirty="0"/>
              <a:t>Öğrencilerimizin ders dışı boş vakitlerini en iyi şekilde değerlendirmelerini sağlamak amacıyla kurulmuştur. </a:t>
            </a:r>
          </a:p>
          <a:p>
            <a:pPr marL="342900" indent="-342900" algn="just">
              <a:buFont typeface="Arial" panose="020B0604020202020204" pitchFamily="34" charset="0"/>
              <a:buChar char="•"/>
            </a:pPr>
            <a:r>
              <a:rPr lang="tr-TR" sz="2000" dirty="0"/>
              <a:t>Sosyal ve kültürel etkinlikler, öğrencilerimizin gelişiminde en az bilimsel çalışmalar kadar önemsenmektedir. </a:t>
            </a:r>
          </a:p>
          <a:p>
            <a:pPr marL="342900" indent="-342900" algn="just">
              <a:buFont typeface="Arial" panose="020B0604020202020204" pitchFamily="34" charset="0"/>
              <a:buChar char="•"/>
            </a:pPr>
            <a:r>
              <a:rPr lang="tr-TR" sz="2000" dirty="0"/>
              <a:t>Üniversitemiz her yıl çok sayıda bilim insanına, sanatçıya ve alanında uzman konuşmacılara ev sahipliği yapmaktadır. </a:t>
            </a:r>
          </a:p>
          <a:p>
            <a:pPr marL="342900" indent="-342900" algn="just">
              <a:buFont typeface="Arial" panose="020B0604020202020204" pitchFamily="34" charset="0"/>
              <a:buChar char="•"/>
            </a:pPr>
            <a:r>
              <a:rPr lang="tr-TR" sz="2000" dirty="0"/>
              <a:t>Bu kulüpler sayesinde düzenlenecek etkinliklerle öğrencilerin araştırıcı ve yaratıcı niteliklere sahip, kendine güvenen, girişimci ve sorumluluk bilinci gelişmiş bireyler olarak yetiştirilmesi amaçlanmıştır. </a:t>
            </a:r>
          </a:p>
          <a:p>
            <a:pPr marL="342900" indent="-342900" algn="just">
              <a:buFont typeface="Arial" panose="020B0604020202020204" pitchFamily="34" charset="0"/>
              <a:buChar char="•"/>
            </a:pPr>
            <a:endParaRPr lang="tr-TR" sz="2000" dirty="0"/>
          </a:p>
          <a:p>
            <a:pPr marL="342900" indent="-342900" algn="just">
              <a:buFont typeface="Arial" panose="020B0604020202020204" pitchFamily="34" charset="0"/>
              <a:buChar char="•"/>
            </a:pPr>
            <a:endParaRPr lang="tr-TR" sz="2000" dirty="0"/>
          </a:p>
          <a:p>
            <a:pPr marL="342900" indent="-342900" algn="just">
              <a:buFont typeface="Arial" panose="020B0604020202020204" pitchFamily="34" charset="0"/>
              <a:buChar char="•"/>
            </a:pPr>
            <a:r>
              <a:rPr lang="tr-TR" sz="2000" b="1" dirty="0">
                <a:solidFill>
                  <a:srgbClr val="004E8E"/>
                </a:solidFill>
              </a:rPr>
              <a:t>Üniversitemizde </a:t>
            </a:r>
            <a:r>
              <a:rPr lang="tr-TR" sz="2400" b="1" dirty="0">
                <a:solidFill>
                  <a:srgbClr val="FF0000"/>
                </a:solidFill>
              </a:rPr>
              <a:t>79</a:t>
            </a:r>
            <a:r>
              <a:rPr lang="tr-TR" sz="2000" b="1" dirty="0">
                <a:solidFill>
                  <a:srgbClr val="004E8E"/>
                </a:solidFill>
              </a:rPr>
              <a:t> öğrenci kulübü bulunmaktadır.</a:t>
            </a:r>
            <a:endParaRPr lang="tr-TR" sz="2000" dirty="0">
              <a:latin typeface="+mj-lt"/>
            </a:endParaRPr>
          </a:p>
          <a:p>
            <a:pPr algn="just"/>
            <a:endParaRPr lang="tr-TR" sz="2000" dirty="0">
              <a:latin typeface="Myriad Pro"/>
            </a:endParaRP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627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548680"/>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LİSTESİ</a:t>
            </a:r>
          </a:p>
        </p:txBody>
      </p:sp>
      <p:graphicFrame>
        <p:nvGraphicFramePr>
          <p:cNvPr id="3" name="Diyagram 2"/>
          <p:cNvGraphicFramePr/>
          <p:nvPr>
            <p:extLst>
              <p:ext uri="{D42A27DB-BD31-4B8C-83A1-F6EECF244321}">
                <p14:modId xmlns:p14="http://schemas.microsoft.com/office/powerpoint/2010/main" val="2300376291"/>
              </p:ext>
            </p:extLst>
          </p:nvPr>
        </p:nvGraphicFramePr>
        <p:xfrm>
          <a:off x="899592" y="980728"/>
          <a:ext cx="7560840" cy="5311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etin kutusu 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28</a:t>
            </a: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9"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180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p:cNvGraphicFramePr/>
          <p:nvPr>
            <p:extLst>
              <p:ext uri="{D42A27DB-BD31-4B8C-83A1-F6EECF244321}">
                <p14:modId xmlns:p14="http://schemas.microsoft.com/office/powerpoint/2010/main" val="651400487"/>
              </p:ext>
            </p:extLst>
          </p:nvPr>
        </p:nvGraphicFramePr>
        <p:xfrm>
          <a:off x="863588" y="1052736"/>
          <a:ext cx="7416824" cy="5311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8 Dikdörtgen"/>
          <p:cNvSpPr txBox="1">
            <a:spLocks/>
          </p:cNvSpPr>
          <p:nvPr/>
        </p:nvSpPr>
        <p:spPr>
          <a:xfrm>
            <a:off x="0" y="620688"/>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LİSTESİ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2</a:t>
            </a:r>
          </a:p>
        </p:txBody>
      </p:sp>
      <p:sp>
        <p:nvSpPr>
          <p:cNvPr id="9" name="Metin kutusu 8"/>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29</a:t>
            </a: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0"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46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LİSTESİ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3</a:t>
            </a:r>
          </a:p>
        </p:txBody>
      </p:sp>
      <p:sp>
        <p:nvSpPr>
          <p:cNvPr id="8" name="Metin kutusu 7"/>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30</a:t>
            </a:r>
          </a:p>
        </p:txBody>
      </p:sp>
      <p:grpSp>
        <p:nvGrpSpPr>
          <p:cNvPr id="2" name="Grup 1"/>
          <p:cNvGrpSpPr/>
          <p:nvPr/>
        </p:nvGrpSpPr>
        <p:grpSpPr>
          <a:xfrm>
            <a:off x="683568" y="1052736"/>
            <a:ext cx="8008042" cy="4616274"/>
            <a:chOff x="539552" y="1124744"/>
            <a:chExt cx="8008042" cy="4616274"/>
          </a:xfrm>
        </p:grpSpPr>
        <p:graphicFrame>
          <p:nvGraphicFramePr>
            <p:cNvPr id="3" name="Diyagram 2"/>
            <p:cNvGraphicFramePr/>
            <p:nvPr>
              <p:extLst>
                <p:ext uri="{D42A27DB-BD31-4B8C-83A1-F6EECF244321}">
                  <p14:modId xmlns:p14="http://schemas.microsoft.com/office/powerpoint/2010/main" val="2774726346"/>
                </p:ext>
              </p:extLst>
            </p:nvPr>
          </p:nvGraphicFramePr>
          <p:xfrm>
            <a:off x="539552" y="1124744"/>
            <a:ext cx="6696744" cy="4616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up 10"/>
            <p:cNvGrpSpPr/>
            <p:nvPr/>
          </p:nvGrpSpPr>
          <p:grpSpPr>
            <a:xfrm>
              <a:off x="7308304" y="1340769"/>
              <a:ext cx="1239290" cy="743574"/>
              <a:chOff x="5455165" y="201344"/>
              <a:chExt cx="1239290" cy="743574"/>
            </a:xfrm>
            <a:scene3d>
              <a:camera prst="orthographicFront">
                <a:rot lat="0" lon="0" rev="0"/>
              </a:camera>
              <a:lightRig rig="contrasting" dir="t">
                <a:rot lat="0" lon="0" rev="1200000"/>
              </a:lightRig>
            </a:scene3d>
          </p:grpSpPr>
          <p:sp>
            <p:nvSpPr>
              <p:cNvPr id="12" name="Aynı Yan Köşesi Kesik Dikdörtgen 11"/>
              <p:cNvSpPr/>
              <p:nvPr/>
            </p:nvSpPr>
            <p:spPr>
              <a:xfrm>
                <a:off x="5455165" y="201344"/>
                <a:ext cx="1239290" cy="743574"/>
              </a:xfrm>
              <a:prstGeom prst="snip2SameRect">
                <a:avLst/>
              </a:prstGeom>
              <a:solidFill>
                <a:srgbClr val="22366B"/>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51041"/>
                  <a:satOff val="-732"/>
                  <a:lumOff val="4269"/>
                  <a:alphaOff val="0"/>
                </a:schemeClr>
              </a:effectRef>
              <a:fontRef idx="minor">
                <a:schemeClr val="lt1"/>
              </a:fontRef>
            </p:style>
          </p:sp>
          <p:sp>
            <p:nvSpPr>
              <p:cNvPr id="13" name="Aynı Yan Köşesi Kesik Dikdörtgen 4"/>
              <p:cNvSpPr txBox="1"/>
              <p:nvPr/>
            </p:nvSpPr>
            <p:spPr>
              <a:xfrm>
                <a:off x="5517131" y="263309"/>
                <a:ext cx="1115358" cy="6816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a:t>YENİLER</a:t>
                </a:r>
              </a:p>
            </p:txBody>
          </p:sp>
        </p:grpSp>
        <p:grpSp>
          <p:nvGrpSpPr>
            <p:cNvPr id="14" name="Grup 13"/>
            <p:cNvGrpSpPr/>
            <p:nvPr/>
          </p:nvGrpSpPr>
          <p:grpSpPr>
            <a:xfrm>
              <a:off x="7308304" y="2204864"/>
              <a:ext cx="1239290" cy="743574"/>
              <a:chOff x="5445015" y="1055646"/>
              <a:chExt cx="1239290" cy="743574"/>
            </a:xfrm>
            <a:scene3d>
              <a:camera prst="orthographicFront">
                <a:rot lat="0" lon="0" rev="0"/>
              </a:camera>
              <a:lightRig rig="contrasting" dir="t">
                <a:rot lat="0" lon="0" rev="1200000"/>
              </a:lightRig>
            </a:scene3d>
          </p:grpSpPr>
          <p:sp>
            <p:nvSpPr>
              <p:cNvPr id="15" name="Aynı Yan Köşesi Kesik Dikdörtgen 14"/>
              <p:cNvSpPr/>
              <p:nvPr/>
            </p:nvSpPr>
            <p:spPr>
              <a:xfrm>
                <a:off x="5445015" y="1055646"/>
                <a:ext cx="1239290" cy="743574"/>
              </a:xfrm>
              <a:prstGeom prst="snip2SameRect">
                <a:avLst/>
              </a:prstGeom>
              <a:solidFill>
                <a:srgbClr val="01ACC0"/>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78643"/>
                  <a:satOff val="-2562"/>
                  <a:lumOff val="14942"/>
                  <a:alphaOff val="0"/>
                </a:schemeClr>
              </a:effectRef>
              <a:fontRef idx="minor">
                <a:schemeClr val="lt1"/>
              </a:fontRef>
            </p:style>
          </p:sp>
          <p:sp>
            <p:nvSpPr>
              <p:cNvPr id="16" name="Aynı Yan Köşesi Kesik Dikdörtgen 4"/>
              <p:cNvSpPr txBox="1"/>
              <p:nvPr/>
            </p:nvSpPr>
            <p:spPr>
              <a:xfrm>
                <a:off x="5506981" y="1117612"/>
                <a:ext cx="1115358" cy="6816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a:t>SAVUNMA SANATLARI</a:t>
                </a:r>
              </a:p>
            </p:txBody>
          </p:sp>
        </p:grpSp>
        <p:grpSp>
          <p:nvGrpSpPr>
            <p:cNvPr id="17" name="Grup 16"/>
            <p:cNvGrpSpPr/>
            <p:nvPr/>
          </p:nvGrpSpPr>
          <p:grpSpPr>
            <a:xfrm>
              <a:off x="7308304" y="3933056"/>
              <a:ext cx="1239290" cy="743574"/>
              <a:chOff x="5445015" y="1055646"/>
              <a:chExt cx="1239290" cy="743574"/>
            </a:xfrm>
            <a:scene3d>
              <a:camera prst="orthographicFront">
                <a:rot lat="0" lon="0" rev="0"/>
              </a:camera>
              <a:lightRig rig="contrasting" dir="t">
                <a:rot lat="0" lon="0" rev="1200000"/>
              </a:lightRig>
            </a:scene3d>
          </p:grpSpPr>
          <p:sp>
            <p:nvSpPr>
              <p:cNvPr id="18" name="Aynı Yan Köşesi Kesik Dikdörtgen 17"/>
              <p:cNvSpPr/>
              <p:nvPr/>
            </p:nvSpPr>
            <p:spPr>
              <a:xfrm>
                <a:off x="5445015" y="1055646"/>
                <a:ext cx="1239290" cy="743574"/>
              </a:xfrm>
              <a:prstGeom prst="snip2SameRect">
                <a:avLst/>
              </a:prstGeom>
              <a:solidFill>
                <a:srgbClr val="01ACC0"/>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78643"/>
                  <a:satOff val="-2562"/>
                  <a:lumOff val="14942"/>
                  <a:alphaOff val="0"/>
                </a:schemeClr>
              </a:effectRef>
              <a:fontRef idx="minor">
                <a:schemeClr val="lt1"/>
              </a:fontRef>
            </p:style>
          </p:sp>
          <p:sp>
            <p:nvSpPr>
              <p:cNvPr id="19" name="Aynı Yan Köşesi Kesik Dikdörtgen 4"/>
              <p:cNvSpPr txBox="1"/>
              <p:nvPr/>
            </p:nvSpPr>
            <p:spPr>
              <a:xfrm>
                <a:off x="5506981" y="1117612"/>
                <a:ext cx="1115358" cy="6816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a:t>OYUN ATÖLYESİ</a:t>
                </a:r>
              </a:p>
            </p:txBody>
          </p:sp>
        </p:grpSp>
        <p:grpSp>
          <p:nvGrpSpPr>
            <p:cNvPr id="20" name="Grup 19"/>
            <p:cNvGrpSpPr/>
            <p:nvPr/>
          </p:nvGrpSpPr>
          <p:grpSpPr>
            <a:xfrm>
              <a:off x="7308304" y="3061094"/>
              <a:ext cx="1239290" cy="743574"/>
              <a:chOff x="5445015" y="1931853"/>
              <a:chExt cx="1239290" cy="743574"/>
            </a:xfrm>
            <a:scene3d>
              <a:camera prst="orthographicFront">
                <a:rot lat="0" lon="0" rev="0"/>
              </a:camera>
              <a:lightRig rig="contrasting" dir="t">
                <a:rot lat="0" lon="0" rev="1200000"/>
              </a:lightRig>
            </a:scene3d>
          </p:grpSpPr>
          <p:sp>
            <p:nvSpPr>
              <p:cNvPr id="21" name="Aynı Yan Köşesi Kesik Dikdörtgen 20"/>
              <p:cNvSpPr/>
              <p:nvPr/>
            </p:nvSpPr>
            <p:spPr>
              <a:xfrm>
                <a:off x="5445015" y="1931853"/>
                <a:ext cx="1239290" cy="743574"/>
              </a:xfrm>
              <a:prstGeom prst="snip2SameRect">
                <a:avLst/>
              </a:prstGeom>
              <a:solidFill>
                <a:srgbClr val="22366B"/>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80725"/>
                  <a:satOff val="-4026"/>
                  <a:lumOff val="23480"/>
                  <a:alphaOff val="0"/>
                </a:schemeClr>
              </a:effectRef>
              <a:fontRef idx="minor">
                <a:schemeClr val="lt1"/>
              </a:fontRef>
            </p:style>
          </p:sp>
          <p:sp>
            <p:nvSpPr>
              <p:cNvPr id="22" name="Aynı Yan Köşesi Kesik Dikdörtgen 4"/>
              <p:cNvSpPr txBox="1"/>
              <p:nvPr/>
            </p:nvSpPr>
            <p:spPr>
              <a:xfrm>
                <a:off x="5506981" y="1993819"/>
                <a:ext cx="1115358" cy="6816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a:t>VİZE MYO DÜNYASI</a:t>
                </a:r>
              </a:p>
            </p:txBody>
          </p:sp>
        </p:grpSp>
      </p:grpSp>
      <p:sp>
        <p:nvSpPr>
          <p:cNvPr id="2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5"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573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31</a:t>
            </a:r>
          </a:p>
        </p:txBody>
      </p:sp>
      <p:grpSp>
        <p:nvGrpSpPr>
          <p:cNvPr id="3" name="Grup 2"/>
          <p:cNvGrpSpPr/>
          <p:nvPr/>
        </p:nvGrpSpPr>
        <p:grpSpPr>
          <a:xfrm>
            <a:off x="179512" y="1290769"/>
            <a:ext cx="8769067" cy="5024987"/>
            <a:chOff x="179512" y="1290769"/>
            <a:chExt cx="8769067" cy="5024987"/>
          </a:xfrm>
        </p:grpSpPr>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704556"/>
              <a:ext cx="2864412" cy="1611200"/>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701301"/>
              <a:ext cx="2864410" cy="1611199"/>
            </a:xfrm>
            <a:prstGeom prst="rect">
              <a:avLst/>
            </a:prstGeom>
          </p:spPr>
        </p:pic>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2" y="2996953"/>
              <a:ext cx="2864412" cy="1611200"/>
            </a:xfrm>
            <a:prstGeom prst="rect">
              <a:avLst/>
            </a:prstGeom>
          </p:spPr>
        </p:pic>
        <p:pic>
          <p:nvPicPr>
            <p:cNvPr id="22" name="Resi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2996952"/>
              <a:ext cx="2864411" cy="1611200"/>
            </a:xfrm>
            <a:prstGeom prst="rect">
              <a:avLst/>
            </a:prstGeom>
          </p:spPr>
        </p:pic>
        <p:pic>
          <p:nvPicPr>
            <p:cNvPr id="23" name="Resi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290769"/>
              <a:ext cx="2861886" cy="1609779"/>
            </a:xfrm>
            <a:prstGeom prst="rect">
              <a:avLst/>
            </a:prstGeom>
          </p:spPr>
        </p:pic>
        <p:pic>
          <p:nvPicPr>
            <p:cNvPr id="24" name="Resim 23"/>
            <p:cNvPicPr>
              <a:picLocks noChangeAspect="1"/>
            </p:cNvPicPr>
            <p:nvPr/>
          </p:nvPicPr>
          <p:blipFill rotWithShape="1">
            <a:blip r:embed="rId8" cstate="print">
              <a:extLst>
                <a:ext uri="{28A0092B-C50C-407E-A947-70E740481C1C}">
                  <a14:useLocalDpi xmlns:a14="http://schemas.microsoft.com/office/drawing/2010/main" val="0"/>
                </a:ext>
              </a:extLst>
            </a:blip>
            <a:srcRect t="5916" b="22710"/>
            <a:stretch/>
          </p:blipFill>
          <p:spPr>
            <a:xfrm>
              <a:off x="3131845" y="4701301"/>
              <a:ext cx="2864409" cy="1609779"/>
            </a:xfrm>
            <a:prstGeom prst="rect">
              <a:avLst/>
            </a:prstGeom>
          </p:spPr>
        </p:pic>
        <p:pic>
          <p:nvPicPr>
            <p:cNvPr id="2" name="Resim 1"/>
            <p:cNvPicPr>
              <a:picLocks noChangeAspect="1"/>
            </p:cNvPicPr>
            <p:nvPr/>
          </p:nvPicPr>
          <p:blipFill rotWithShape="1">
            <a:blip r:embed="rId9" cstate="print">
              <a:extLst>
                <a:ext uri="{28A0092B-C50C-407E-A947-70E740481C1C}">
                  <a14:useLocalDpi xmlns:a14="http://schemas.microsoft.com/office/drawing/2010/main" val="0"/>
                </a:ext>
              </a:extLst>
            </a:blip>
            <a:srcRect t="12929" b="13396"/>
            <a:stretch/>
          </p:blipFill>
          <p:spPr>
            <a:xfrm>
              <a:off x="6081635" y="1292759"/>
              <a:ext cx="2866943" cy="1607788"/>
            </a:xfrm>
            <a:prstGeom prst="rect">
              <a:avLst/>
            </a:prstGeom>
          </p:spPr>
        </p:pic>
        <p:pic>
          <p:nvPicPr>
            <p:cNvPr id="4" name="Resim 3"/>
            <p:cNvPicPr>
              <a:picLocks noChangeAspect="1"/>
            </p:cNvPicPr>
            <p:nvPr/>
          </p:nvPicPr>
          <p:blipFill rotWithShape="1">
            <a:blip r:embed="rId10" cstate="print">
              <a:extLst>
                <a:ext uri="{28A0092B-C50C-407E-A947-70E740481C1C}">
                  <a14:useLocalDpi xmlns:a14="http://schemas.microsoft.com/office/drawing/2010/main" val="0"/>
                </a:ext>
              </a:extLst>
            </a:blip>
            <a:srcRect b="16968"/>
            <a:stretch/>
          </p:blipFill>
          <p:spPr>
            <a:xfrm>
              <a:off x="179512" y="2996952"/>
              <a:ext cx="2861886" cy="1611200"/>
            </a:xfrm>
            <a:prstGeom prst="rect">
              <a:avLst/>
            </a:prstGeom>
          </p:spPr>
        </p:pic>
        <p:pic>
          <p:nvPicPr>
            <p:cNvPr id="5" name="Resim 4"/>
            <p:cNvPicPr>
              <a:picLocks noChangeAspect="1"/>
            </p:cNvPicPr>
            <p:nvPr/>
          </p:nvPicPr>
          <p:blipFill rotWithShape="1">
            <a:blip r:embed="rId11" cstate="print">
              <a:extLst>
                <a:ext uri="{28A0092B-C50C-407E-A947-70E740481C1C}">
                  <a14:useLocalDpi xmlns:a14="http://schemas.microsoft.com/office/drawing/2010/main" val="0"/>
                </a:ext>
              </a:extLst>
            </a:blip>
            <a:srcRect t="2045" r="2001" b="16221"/>
            <a:stretch/>
          </p:blipFill>
          <p:spPr>
            <a:xfrm>
              <a:off x="3130577" y="1290769"/>
              <a:ext cx="2865677" cy="1608295"/>
            </a:xfrm>
            <a:prstGeom prst="rect">
              <a:avLst/>
            </a:prstGeom>
          </p:spPr>
        </p:pic>
      </p:grpSp>
      <p:sp>
        <p:nvSpPr>
          <p:cNvPr id="10" name="8 Dikdörtgen"/>
          <p:cNvSpPr txBox="1">
            <a:spLocks/>
          </p:cNvSpPr>
          <p:nvPr/>
        </p:nvSpPr>
        <p:spPr>
          <a:xfrm>
            <a:off x="0" y="260648"/>
            <a:ext cx="9108503" cy="104028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KULÜPLERİNİN</a:t>
            </a:r>
            <a:r>
              <a:rPr lang="tr-TR" sz="2800" b="1" dirty="0">
                <a:solidFill>
                  <a:schemeClr val="tx2"/>
                </a:solidFill>
                <a:latin typeface="Arial" panose="020B0604020202020204" pitchFamily="34" charset="0"/>
                <a:cs typeface="Arial" panose="020B0604020202020204" pitchFamily="34" charset="0"/>
              </a:rPr>
              <a:t> </a:t>
            </a:r>
          </a:p>
          <a:p>
            <a:pPr marL="0" indent="0" algn="ctr">
              <a:buNone/>
              <a:defRPr/>
            </a:pPr>
            <a:r>
              <a:rPr lang="tr-TR" sz="2800" b="1" dirty="0">
                <a:solidFill>
                  <a:srgbClr val="24397C"/>
                </a:solidFill>
                <a:latin typeface="+mj-lt"/>
                <a:cs typeface="Arial" panose="020B0604020202020204" pitchFamily="34" charset="0"/>
              </a:rPr>
              <a:t>FAALİYETLERİNDEN</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GÖRSELLER</a:t>
            </a:r>
          </a:p>
        </p:txBody>
      </p:sp>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9" name="Resi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3272" y="0"/>
            <a:ext cx="980728" cy="980728"/>
          </a:xfrm>
          <a:prstGeom prst="rect">
            <a:avLst/>
          </a:prstGeom>
        </p:spPr>
      </p:pic>
    </p:spTree>
    <p:extLst>
      <p:ext uri="{BB962C8B-B14F-4D97-AF65-F5344CB8AC3E}">
        <p14:creationId xmlns:p14="http://schemas.microsoft.com/office/powerpoint/2010/main" val="3631108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7832" b="5267"/>
          <a:stretch/>
        </p:blipFill>
        <p:spPr>
          <a:xfrm>
            <a:off x="683568" y="3861048"/>
            <a:ext cx="7665196" cy="2376264"/>
          </a:xfrm>
          <a:prstGeom prst="rect">
            <a:avLst/>
          </a:prstGeom>
        </p:spPr>
      </p:pic>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l="8292" r="8114"/>
          <a:stretch/>
        </p:blipFill>
        <p:spPr>
          <a:xfrm>
            <a:off x="4636648" y="1274246"/>
            <a:ext cx="3712116" cy="2150372"/>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273694"/>
            <a:ext cx="3822956" cy="2150372"/>
          </a:xfrm>
          <a:prstGeom prst="rect">
            <a:avLst/>
          </a:prstGeom>
        </p:spPr>
      </p:pic>
      <p:sp>
        <p:nvSpPr>
          <p:cNvPr id="12" name="8 Dikdörtgen"/>
          <p:cNvSpPr txBox="1">
            <a:spLocks/>
          </p:cNvSpPr>
          <p:nvPr/>
        </p:nvSpPr>
        <p:spPr>
          <a:xfrm>
            <a:off x="0" y="349171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a:solidFill>
                  <a:srgbClr val="0070C0"/>
                </a:solidFill>
                <a:cs typeface="Arial" panose="020B0604020202020204" pitchFamily="34" charset="0"/>
              </a:rPr>
              <a:t>REKTÖRLÜK</a:t>
            </a:r>
          </a:p>
        </p:txBody>
      </p:sp>
      <p:sp>
        <p:nvSpPr>
          <p:cNvPr id="13" name="8 Dikdörtgen"/>
          <p:cNvSpPr txBox="1">
            <a:spLocks/>
          </p:cNvSpPr>
          <p:nvPr/>
        </p:nvSpPr>
        <p:spPr>
          <a:xfrm>
            <a:off x="-35496" y="85587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a:solidFill>
                  <a:srgbClr val="0070C0"/>
                </a:solidFill>
                <a:cs typeface="Arial" panose="020B0604020202020204" pitchFamily="34" charset="0"/>
              </a:rPr>
              <a:t>KAYALI YERLEŞKESİ ANA GİRİŞİ</a:t>
            </a:r>
          </a:p>
        </p:txBody>
      </p:sp>
      <p:sp>
        <p:nvSpPr>
          <p:cNvPr id="14" name="Metin kutusu 13"/>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5</a:t>
            </a:r>
          </a:p>
        </p:txBody>
      </p:sp>
      <p:sp>
        <p:nvSpPr>
          <p:cNvPr id="9" name="8 Dikdörtgen"/>
          <p:cNvSpPr txBox="1">
            <a:spLocks/>
          </p:cNvSpPr>
          <p:nvPr/>
        </p:nvSpPr>
        <p:spPr>
          <a:xfrm>
            <a:off x="0" y="332656"/>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YERLEŞKE GÖRSELLERİ</a:t>
            </a: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7"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46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grpSp>
        <p:nvGrpSpPr>
          <p:cNvPr id="10" name="Grup 9"/>
          <p:cNvGrpSpPr/>
          <p:nvPr/>
        </p:nvGrpSpPr>
        <p:grpSpPr>
          <a:xfrm>
            <a:off x="12822" y="1254030"/>
            <a:ext cx="8951306" cy="4770189"/>
            <a:chOff x="12822" y="1254030"/>
            <a:chExt cx="8951306" cy="4770189"/>
          </a:xfrm>
        </p:grpSpPr>
        <p:pic>
          <p:nvPicPr>
            <p:cNvPr id="5" name="Resim 4"/>
            <p:cNvPicPr>
              <a:picLocks noChangeAspect="1"/>
            </p:cNvPicPr>
            <p:nvPr/>
          </p:nvPicPr>
          <p:blipFill rotWithShape="1">
            <a:blip r:embed="rId2"/>
            <a:srcRect t="15448"/>
            <a:stretch/>
          </p:blipFill>
          <p:spPr>
            <a:xfrm>
              <a:off x="12822" y="1254030"/>
              <a:ext cx="3119018" cy="2159018"/>
            </a:xfrm>
            <a:prstGeom prst="rect">
              <a:avLst/>
            </a:prstGeom>
          </p:spPr>
        </p:pic>
        <p:pic>
          <p:nvPicPr>
            <p:cNvPr id="6" name="Resim 5"/>
            <p:cNvPicPr>
              <a:picLocks noChangeAspect="1"/>
            </p:cNvPicPr>
            <p:nvPr/>
          </p:nvPicPr>
          <p:blipFill>
            <a:blip r:embed="rId3"/>
            <a:stretch>
              <a:fillRect/>
            </a:stretch>
          </p:blipFill>
          <p:spPr>
            <a:xfrm>
              <a:off x="5724128" y="1254030"/>
              <a:ext cx="3240000" cy="2159018"/>
            </a:xfrm>
            <a:prstGeom prst="rect">
              <a:avLst/>
            </a:prstGeom>
          </p:spPr>
        </p:pic>
        <p:pic>
          <p:nvPicPr>
            <p:cNvPr id="7" name="Resim 6"/>
            <p:cNvPicPr>
              <a:picLocks noChangeAspect="1"/>
            </p:cNvPicPr>
            <p:nvPr/>
          </p:nvPicPr>
          <p:blipFill>
            <a:blip r:embed="rId4"/>
            <a:stretch>
              <a:fillRect/>
            </a:stretch>
          </p:blipFill>
          <p:spPr>
            <a:xfrm>
              <a:off x="3203848" y="1254030"/>
              <a:ext cx="2448272" cy="2159018"/>
            </a:xfrm>
            <a:prstGeom prst="rect">
              <a:avLst/>
            </a:prstGeom>
          </p:spPr>
        </p:pic>
        <p:pic>
          <p:nvPicPr>
            <p:cNvPr id="8" name="Resim 7"/>
            <p:cNvPicPr>
              <a:picLocks noChangeAspect="1"/>
            </p:cNvPicPr>
            <p:nvPr/>
          </p:nvPicPr>
          <p:blipFill>
            <a:blip r:embed="rId5"/>
            <a:stretch>
              <a:fillRect/>
            </a:stretch>
          </p:blipFill>
          <p:spPr>
            <a:xfrm>
              <a:off x="4788024" y="3594219"/>
              <a:ext cx="4032088" cy="2430000"/>
            </a:xfrm>
            <a:prstGeom prst="rect">
              <a:avLst/>
            </a:prstGeom>
          </p:spPr>
        </p:pic>
        <p:pic>
          <p:nvPicPr>
            <p:cNvPr id="9" name="Resim 8"/>
            <p:cNvPicPr>
              <a:picLocks noChangeAspect="1"/>
            </p:cNvPicPr>
            <p:nvPr/>
          </p:nvPicPr>
          <p:blipFill>
            <a:blip r:embed="rId6"/>
            <a:stretch>
              <a:fillRect/>
            </a:stretch>
          </p:blipFill>
          <p:spPr>
            <a:xfrm>
              <a:off x="209146" y="3594219"/>
              <a:ext cx="4506869" cy="2415693"/>
            </a:xfrm>
            <a:prstGeom prst="rect">
              <a:avLst/>
            </a:prstGeom>
          </p:spPr>
        </p:pic>
      </p:gr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313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77534" y="1988840"/>
            <a:ext cx="8136904" cy="2266005"/>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tr-TR" sz="2200" dirty="0">
                <a:ea typeface="Calibri" panose="020F0502020204030204" pitchFamily="34" charset="0"/>
                <a:cs typeface="Times New Roman" panose="02020603050405020304" pitchFamily="18" charset="0"/>
              </a:rPr>
              <a:t>Kırklareli Üniversitesi Bilgi İşlem Ağı, ULAKBİM aracılığı ile dünya bilgi erişim sistemine bağlıdır. </a:t>
            </a:r>
          </a:p>
          <a:p>
            <a:pPr lvl="0" algn="just">
              <a:lnSpc>
                <a:spcPct val="107000"/>
              </a:lnSpc>
              <a:spcAft>
                <a:spcPts val="0"/>
              </a:spcAft>
            </a:pPr>
            <a:endParaRPr lang="tr-TR" sz="22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tr-TR" sz="2200" dirty="0">
                <a:ea typeface="Calibri" panose="020F0502020204030204" pitchFamily="34" charset="0"/>
                <a:cs typeface="Times New Roman" panose="02020603050405020304" pitchFamily="18" charset="0"/>
              </a:rPr>
              <a:t>Öğrencilere, öğrenim süreleri boyunca elektronik posta hizmetlerinden yararlanmalarını sağlamak amacıyla kişisel e-posta adresi verilmektedir.</a:t>
            </a:r>
            <a:endParaRPr lang="tr-TR" sz="2200" dirty="0">
              <a:effectLst/>
              <a:ea typeface="Calibri" panose="020F0502020204030204" pitchFamily="34" charset="0"/>
              <a:cs typeface="Times New Roman" panose="02020603050405020304" pitchFamily="18" charset="0"/>
            </a:endParaRPr>
          </a:p>
        </p:txBody>
      </p:sp>
      <p:sp>
        <p:nvSpPr>
          <p:cNvPr id="5" name="Dikdörtgen 4"/>
          <p:cNvSpPr/>
          <p:nvPr/>
        </p:nvSpPr>
        <p:spPr>
          <a:xfrm>
            <a:off x="1259632" y="908720"/>
            <a:ext cx="6372708" cy="530145"/>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BİLGİSAYAR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İMKÂNLARI</a:t>
            </a:r>
          </a:p>
        </p:txBody>
      </p:sp>
      <p:sp>
        <p:nvSpPr>
          <p:cNvPr id="7" name="Dikdörtgen 6"/>
          <p:cNvSpPr/>
          <p:nvPr/>
        </p:nvSpPr>
        <p:spPr>
          <a:xfrm>
            <a:off x="377534" y="3570606"/>
            <a:ext cx="8136904" cy="1730602"/>
          </a:xfrm>
          <a:prstGeom prst="rect">
            <a:avLst/>
          </a:prstGeom>
        </p:spPr>
        <p:txBody>
          <a:bodyPr wrap="square">
            <a:spAutoFit/>
          </a:bodyPr>
          <a:lstStyle/>
          <a:p>
            <a:pPr marL="342900" lvl="0" indent="-342900" algn="just">
              <a:lnSpc>
                <a:spcPct val="107000"/>
              </a:lnSpc>
              <a:spcAft>
                <a:spcPts val="800"/>
              </a:spcAft>
              <a:buFont typeface="Symbol" panose="05050102010706020507" pitchFamily="18" charset="2"/>
              <a:buChar char=""/>
            </a:pPr>
            <a:endParaRPr lang="tr-TR" sz="2200" dirty="0">
              <a:ea typeface="Calibri" panose="020F0502020204030204" pitchFamily="34" charset="0"/>
              <a:cs typeface="Times New Roman" panose="02020603050405020304" pitchFamily="18" charset="0"/>
            </a:endParaRPr>
          </a:p>
          <a:p>
            <a:pPr lvl="0" algn="just">
              <a:lnSpc>
                <a:spcPct val="107000"/>
              </a:lnSpc>
              <a:spcAft>
                <a:spcPts val="800"/>
              </a:spcAft>
            </a:pPr>
            <a:endParaRPr lang="tr-TR" sz="22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tr-TR" sz="2200" dirty="0">
                <a:ea typeface="Calibri" panose="020F0502020204030204" pitchFamily="34" charset="0"/>
                <a:cs typeface="Times New Roman" panose="02020603050405020304" pitchFamily="18" charset="0"/>
              </a:rPr>
              <a:t>Öğrenci ve personelimize Kablosuz İnternet Erişimi Hizmeti (</a:t>
            </a:r>
            <a:r>
              <a:rPr lang="tr-TR" sz="2200" dirty="0" err="1">
                <a:ea typeface="Calibri" panose="020F0502020204030204" pitchFamily="34" charset="0"/>
                <a:cs typeface="Times New Roman" panose="02020603050405020304" pitchFamily="18" charset="0"/>
              </a:rPr>
              <a:t>Wi</a:t>
            </a:r>
            <a:r>
              <a:rPr lang="tr-TR" sz="2200" dirty="0">
                <a:ea typeface="Calibri" panose="020F0502020204030204" pitchFamily="34" charset="0"/>
                <a:cs typeface="Times New Roman" panose="02020603050405020304" pitchFamily="18" charset="0"/>
              </a:rPr>
              <a:t>-Fi) sunulmaktadır. </a:t>
            </a:r>
          </a:p>
        </p:txBody>
      </p:sp>
      <p:sp>
        <p:nvSpPr>
          <p:cNvPr id="8" name="Metin kutusu 7"/>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32</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43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1" r="-375" b="66557"/>
          <a:stretch/>
        </p:blipFill>
        <p:spPr>
          <a:xfrm>
            <a:off x="61168" y="1700808"/>
            <a:ext cx="9066064" cy="1765029"/>
          </a:xfrm>
          <a:prstGeom prst="rect">
            <a:avLst/>
          </a:prstGeom>
        </p:spPr>
      </p:pic>
      <p:pic>
        <p:nvPicPr>
          <p:cNvPr id="3" name="İçerik Yer Tutucusu 3"/>
          <p:cNvPicPr>
            <a:picLocks noChangeAspect="1"/>
          </p:cNvPicPr>
          <p:nvPr/>
        </p:nvPicPr>
        <p:blipFill rotWithShape="1">
          <a:blip r:embed="rId2"/>
          <a:srcRect t="67307" r="1313"/>
          <a:stretch/>
        </p:blipFill>
        <p:spPr>
          <a:xfrm>
            <a:off x="230336" y="3429000"/>
            <a:ext cx="8913664" cy="1725480"/>
          </a:xfrm>
          <a:prstGeom prst="rect">
            <a:avLst/>
          </a:prstGeom>
        </p:spPr>
      </p:pic>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558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755576" y="1052736"/>
            <a:ext cx="8018667" cy="4525963"/>
          </a:xfrm>
          <a:prstGeom prst="rect">
            <a:avLst/>
          </a:prstGeom>
        </p:spPr>
      </p:pic>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099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7200" y="274638"/>
            <a:ext cx="8229600" cy="634082"/>
          </a:xfrm>
        </p:spPr>
        <p:txBody>
          <a:bodyPr>
            <a:normAutofit/>
          </a:bodyPr>
          <a:lstStyle/>
          <a:p>
            <a:r>
              <a:rPr lang="tr-TR" sz="2800" b="1" dirty="0">
                <a:solidFill>
                  <a:srgbClr val="24397C"/>
                </a:solidFill>
                <a:ea typeface="+mn-ea"/>
                <a:cs typeface="Arial" panose="020B0604020202020204" pitchFamily="34" charset="0"/>
              </a:rPr>
              <a:t>KARİYER</a:t>
            </a:r>
            <a:r>
              <a:rPr lang="tr-TR" sz="2800" dirty="0"/>
              <a:t> </a:t>
            </a:r>
            <a:r>
              <a:rPr lang="tr-TR" sz="2800" b="1" dirty="0">
                <a:solidFill>
                  <a:srgbClr val="24397C"/>
                </a:solidFill>
                <a:ea typeface="+mn-ea"/>
                <a:cs typeface="Arial" panose="020B0604020202020204" pitchFamily="34" charset="0"/>
              </a:rPr>
              <a:t>MERKEZİ</a:t>
            </a:r>
          </a:p>
        </p:txBody>
      </p:sp>
      <p:pic>
        <p:nvPicPr>
          <p:cNvPr id="4" name="İçerik Yer Tutucusu 3"/>
          <p:cNvPicPr>
            <a:picLocks noGrp="1" noChangeAspect="1"/>
          </p:cNvPicPr>
          <p:nvPr>
            <p:ph idx="1"/>
          </p:nvPr>
        </p:nvPicPr>
        <p:blipFill rotWithShape="1">
          <a:blip r:embed="rId2"/>
          <a:stretch/>
        </p:blipFill>
        <p:spPr>
          <a:xfrm>
            <a:off x="490558" y="1412776"/>
            <a:ext cx="8229600" cy="4257206"/>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266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a:bodyPr>
          <a:lstStyle/>
          <a:p>
            <a:r>
              <a:rPr lang="tr-TR" sz="2800" b="1" dirty="0">
                <a:solidFill>
                  <a:srgbClr val="24397C"/>
                </a:solidFill>
                <a:ea typeface="+mn-ea"/>
                <a:cs typeface="Arial" panose="020B0604020202020204" pitchFamily="34" charset="0"/>
              </a:rPr>
              <a:t>KARİYER</a:t>
            </a:r>
            <a:r>
              <a:rPr lang="tr-TR" sz="2800" dirty="0"/>
              <a:t> </a:t>
            </a:r>
            <a:r>
              <a:rPr lang="tr-TR" sz="2800" b="1" dirty="0">
                <a:solidFill>
                  <a:srgbClr val="24397C"/>
                </a:solidFill>
                <a:ea typeface="+mn-ea"/>
                <a:cs typeface="Arial" panose="020B0604020202020204" pitchFamily="34" charset="0"/>
              </a:rPr>
              <a:t>MERKEZİ</a:t>
            </a:r>
          </a:p>
        </p:txBody>
      </p:sp>
      <p:pic>
        <p:nvPicPr>
          <p:cNvPr id="4" name="İçerik Yer Tutucusu 3"/>
          <p:cNvPicPr>
            <a:picLocks noGrp="1" noChangeAspect="1"/>
          </p:cNvPicPr>
          <p:nvPr>
            <p:ph idx="1"/>
          </p:nvPr>
        </p:nvPicPr>
        <p:blipFill rotWithShape="1">
          <a:blip r:embed="rId2"/>
          <a:stretch/>
        </p:blipFill>
        <p:spPr>
          <a:xfrm>
            <a:off x="562666" y="1268760"/>
            <a:ext cx="8018667" cy="4525963"/>
          </a:xfrm>
          <a:prstGeom prst="rect">
            <a:avLst/>
          </a:prstGeom>
        </p:spPr>
      </p:pic>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639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7200" y="274638"/>
            <a:ext cx="8229600" cy="634082"/>
          </a:xfrm>
        </p:spPr>
        <p:txBody>
          <a:bodyPr>
            <a:normAutofit/>
          </a:bodyPr>
          <a:lstStyle/>
          <a:p>
            <a:r>
              <a:rPr lang="tr-TR" sz="2800" b="1" dirty="0">
                <a:solidFill>
                  <a:srgbClr val="24397C"/>
                </a:solidFill>
                <a:ea typeface="+mn-ea"/>
                <a:cs typeface="Arial" panose="020B0604020202020204" pitchFamily="34" charset="0"/>
              </a:rPr>
              <a:t>KARİYER</a:t>
            </a:r>
            <a:r>
              <a:rPr lang="tr-TR" sz="2800" dirty="0"/>
              <a:t> </a:t>
            </a:r>
            <a:r>
              <a:rPr lang="tr-TR" sz="2800" b="1" dirty="0">
                <a:solidFill>
                  <a:srgbClr val="24397C"/>
                </a:solidFill>
                <a:ea typeface="+mn-ea"/>
                <a:cs typeface="Arial" panose="020B0604020202020204" pitchFamily="34" charset="0"/>
              </a:rPr>
              <a:t>MERKEZİ</a:t>
            </a:r>
          </a:p>
        </p:txBody>
      </p:sp>
      <p:pic>
        <p:nvPicPr>
          <p:cNvPr id="4" name="İçerik Yer Tutucusu 3"/>
          <p:cNvPicPr>
            <a:picLocks noGrp="1" noChangeAspect="1"/>
          </p:cNvPicPr>
          <p:nvPr>
            <p:ph idx="1"/>
          </p:nvPr>
        </p:nvPicPr>
        <p:blipFill rotWithShape="1">
          <a:blip r:embed="rId2"/>
          <a:stretch/>
        </p:blipFill>
        <p:spPr>
          <a:xfrm>
            <a:off x="574430" y="1395734"/>
            <a:ext cx="7995139" cy="4525963"/>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332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7200" y="274638"/>
            <a:ext cx="8229600" cy="562074"/>
          </a:xfrm>
        </p:spPr>
        <p:txBody>
          <a:bodyPr>
            <a:normAutofit/>
          </a:bodyPr>
          <a:lstStyle/>
          <a:p>
            <a:r>
              <a:rPr lang="tr-TR" sz="2800" b="1" dirty="0">
                <a:solidFill>
                  <a:srgbClr val="24397C"/>
                </a:solidFill>
                <a:ea typeface="+mn-ea"/>
                <a:cs typeface="Arial" panose="020B0604020202020204" pitchFamily="34" charset="0"/>
              </a:rPr>
              <a:t>KARİYER</a:t>
            </a:r>
            <a:r>
              <a:rPr lang="tr-TR" sz="2800" dirty="0"/>
              <a:t> </a:t>
            </a:r>
            <a:r>
              <a:rPr lang="tr-TR" sz="2800" b="1" dirty="0">
                <a:solidFill>
                  <a:srgbClr val="24397C"/>
                </a:solidFill>
                <a:ea typeface="+mn-ea"/>
                <a:cs typeface="Arial" panose="020B0604020202020204" pitchFamily="34" charset="0"/>
              </a:rPr>
              <a:t>MERKEZİ</a:t>
            </a:r>
          </a:p>
        </p:txBody>
      </p:sp>
      <p:pic>
        <p:nvPicPr>
          <p:cNvPr id="4" name="İçerik Yer Tutucusu 3"/>
          <p:cNvPicPr>
            <a:picLocks noGrp="1" noChangeAspect="1"/>
          </p:cNvPicPr>
          <p:nvPr>
            <p:ph idx="1"/>
          </p:nvPr>
        </p:nvPicPr>
        <p:blipFill>
          <a:blip r:embed="rId2"/>
          <a:stretch>
            <a:fillRect/>
          </a:stretch>
        </p:blipFill>
        <p:spPr>
          <a:xfrm>
            <a:off x="318356" y="1111350"/>
            <a:ext cx="8507288" cy="5015911"/>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5916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31540" y="332656"/>
            <a:ext cx="8229600" cy="922114"/>
          </a:xfrm>
        </p:spPr>
        <p:txBody>
          <a:bodyPr>
            <a:normAutofit/>
          </a:bodyPr>
          <a:lstStyle/>
          <a:p>
            <a:r>
              <a:rPr lang="tr-TR" sz="2800" b="1" dirty="0">
                <a:solidFill>
                  <a:srgbClr val="24397C"/>
                </a:solidFill>
                <a:ea typeface="+mn-ea"/>
                <a:cs typeface="Arial" panose="020B0604020202020204" pitchFamily="34" charset="0"/>
              </a:rPr>
              <a:t>KARİYER</a:t>
            </a:r>
            <a:r>
              <a:rPr lang="tr-TR" sz="2800" dirty="0"/>
              <a:t> </a:t>
            </a:r>
            <a:r>
              <a:rPr lang="tr-TR" sz="2800" b="1" dirty="0">
                <a:solidFill>
                  <a:srgbClr val="24397C"/>
                </a:solidFill>
                <a:ea typeface="+mn-ea"/>
                <a:cs typeface="Arial" panose="020B0604020202020204" pitchFamily="34" charset="0"/>
              </a:rPr>
              <a:t>MERKEZİ</a:t>
            </a:r>
          </a:p>
        </p:txBody>
      </p:sp>
      <p:pic>
        <p:nvPicPr>
          <p:cNvPr id="4" name="İçerik Yer Tutucusu 3"/>
          <p:cNvPicPr>
            <a:picLocks noGrp="1" noChangeAspect="1"/>
          </p:cNvPicPr>
          <p:nvPr>
            <p:ph idx="1"/>
          </p:nvPr>
        </p:nvPicPr>
        <p:blipFill>
          <a:blip r:embed="rId2"/>
          <a:stretch>
            <a:fillRect/>
          </a:stretch>
        </p:blipFill>
        <p:spPr>
          <a:xfrm>
            <a:off x="445680" y="1988840"/>
            <a:ext cx="8229600" cy="2717610"/>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6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7200" y="274638"/>
            <a:ext cx="8229600" cy="922114"/>
          </a:xfrm>
        </p:spPr>
        <p:txBody>
          <a:bodyPr>
            <a:normAutofit/>
          </a:bodyPr>
          <a:lstStyle/>
          <a:p>
            <a:r>
              <a:rPr lang="tr-TR" sz="2800" b="1" dirty="0">
                <a:solidFill>
                  <a:srgbClr val="24397C"/>
                </a:solidFill>
                <a:ea typeface="+mn-ea"/>
                <a:cs typeface="Arial" panose="020B0604020202020204" pitchFamily="34" charset="0"/>
              </a:rPr>
              <a:t>KARİYER</a:t>
            </a:r>
            <a:r>
              <a:rPr lang="tr-TR" sz="2800" dirty="0"/>
              <a:t> </a:t>
            </a:r>
            <a:r>
              <a:rPr lang="tr-TR" sz="2800" b="1" dirty="0">
                <a:solidFill>
                  <a:srgbClr val="24397C"/>
                </a:solidFill>
                <a:ea typeface="+mn-ea"/>
                <a:cs typeface="Arial" panose="020B0604020202020204" pitchFamily="34" charset="0"/>
              </a:rPr>
              <a:t>MERKEZİ</a:t>
            </a:r>
          </a:p>
        </p:txBody>
      </p:sp>
      <p:pic>
        <p:nvPicPr>
          <p:cNvPr id="4" name="İçerik Yer Tutucusu 3"/>
          <p:cNvPicPr>
            <a:picLocks noGrp="1" noChangeAspect="1"/>
          </p:cNvPicPr>
          <p:nvPr>
            <p:ph idx="1"/>
          </p:nvPr>
        </p:nvPicPr>
        <p:blipFill>
          <a:blip r:embed="rId2"/>
          <a:stretch>
            <a:fillRect/>
          </a:stretch>
        </p:blipFill>
        <p:spPr>
          <a:xfrm>
            <a:off x="904809" y="1340768"/>
            <a:ext cx="7334381" cy="4525963"/>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20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520" y="1124744"/>
            <a:ext cx="4139951" cy="2328677"/>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124744"/>
            <a:ext cx="4139952" cy="2328677"/>
          </a:xfrm>
          <a:prstGeom prst="rect">
            <a:avLst/>
          </a:prstGeom>
        </p:spPr>
      </p:pic>
      <p:sp>
        <p:nvSpPr>
          <p:cNvPr id="13" name="8 Dikdörtgen"/>
          <p:cNvSpPr txBox="1">
            <a:spLocks/>
          </p:cNvSpPr>
          <p:nvPr/>
        </p:nvSpPr>
        <p:spPr>
          <a:xfrm>
            <a:off x="0" y="476672"/>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cs typeface="Arial" panose="020B0604020202020204" pitchFamily="34" charset="0"/>
              </a:rPr>
              <a:t>MERKEZİ DERSLİKLER </a:t>
            </a:r>
          </a:p>
        </p:txBody>
      </p:sp>
      <p:pic>
        <p:nvPicPr>
          <p:cNvPr id="16"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520" y="3674552"/>
            <a:ext cx="4139951" cy="2328677"/>
          </a:xfrm>
          <a:prstGeom prst="rect">
            <a:avLst/>
          </a:prstGeom>
        </p:spPr>
      </p:pic>
      <p:pic>
        <p:nvPicPr>
          <p:cNvPr id="17" name="Resim 16"/>
          <p:cNvPicPr>
            <a:picLocks noChangeAspect="1"/>
          </p:cNvPicPr>
          <p:nvPr/>
        </p:nvPicPr>
        <p:blipFill rotWithShape="1">
          <a:blip r:embed="rId6" cstate="print">
            <a:extLst>
              <a:ext uri="{28A0092B-C50C-407E-A947-70E740481C1C}">
                <a14:useLocalDpi xmlns:a14="http://schemas.microsoft.com/office/drawing/2010/main" val="0"/>
              </a:ext>
            </a:extLst>
          </a:blip>
          <a:srcRect t="15654"/>
          <a:stretch/>
        </p:blipFill>
        <p:spPr>
          <a:xfrm>
            <a:off x="323528" y="3669445"/>
            <a:ext cx="4139952" cy="2327920"/>
          </a:xfrm>
          <a:prstGeom prst="rect">
            <a:avLst/>
          </a:prstGeom>
        </p:spPr>
      </p:pic>
      <p:sp>
        <p:nvSpPr>
          <p:cNvPr id="12" name="Metin kutusu 11"/>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6</a:t>
            </a:r>
          </a:p>
        </p:txBody>
      </p:sp>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5"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065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22114"/>
          </a:xfrm>
        </p:spPr>
        <p:txBody>
          <a:bodyPr>
            <a:noAutofit/>
          </a:bodyPr>
          <a:lstStyle/>
          <a:p>
            <a:r>
              <a:rPr lang="tr-TR" sz="2800" b="1" dirty="0">
                <a:solidFill>
                  <a:srgbClr val="24397C"/>
                </a:solidFill>
                <a:ea typeface="+mn-ea"/>
                <a:cs typeface="Arial" panose="020B0604020202020204" pitchFamily="34" charset="0"/>
              </a:rPr>
              <a:t>UZAKTAN</a:t>
            </a:r>
            <a:r>
              <a:rPr lang="tr-TR" sz="2800" dirty="0">
                <a:solidFill>
                  <a:srgbClr val="004E8E"/>
                </a:solidFill>
              </a:rPr>
              <a:t> </a:t>
            </a:r>
            <a:r>
              <a:rPr lang="tr-TR" sz="2800" b="1" dirty="0">
                <a:solidFill>
                  <a:srgbClr val="24397C"/>
                </a:solidFill>
                <a:ea typeface="+mn-ea"/>
                <a:cs typeface="Arial" panose="020B0604020202020204" pitchFamily="34" charset="0"/>
              </a:rPr>
              <a:t>EĞİTİM</a:t>
            </a:r>
            <a:r>
              <a:rPr lang="tr-TR" sz="2800" dirty="0">
                <a:solidFill>
                  <a:srgbClr val="004E8E"/>
                </a:solidFill>
              </a:rPr>
              <a:t> </a:t>
            </a:r>
            <a:r>
              <a:rPr lang="tr-TR" sz="2800" b="1" dirty="0">
                <a:solidFill>
                  <a:srgbClr val="24397C"/>
                </a:solidFill>
                <a:ea typeface="+mn-ea"/>
                <a:cs typeface="Arial" panose="020B0604020202020204" pitchFamily="34" charset="0"/>
              </a:rPr>
              <a:t>UYGULAMA</a:t>
            </a:r>
            <a:r>
              <a:rPr lang="tr-TR" sz="2800" dirty="0">
                <a:solidFill>
                  <a:srgbClr val="004E8E"/>
                </a:solidFill>
              </a:rPr>
              <a:t> </a:t>
            </a:r>
            <a:r>
              <a:rPr lang="tr-TR" sz="2800" b="1" dirty="0">
                <a:solidFill>
                  <a:srgbClr val="24397C"/>
                </a:solidFill>
                <a:ea typeface="+mn-ea"/>
                <a:cs typeface="Arial" panose="020B0604020202020204" pitchFamily="34" charset="0"/>
              </a:rPr>
              <a:t>VE</a:t>
            </a:r>
            <a:r>
              <a:rPr lang="tr-TR" sz="2800" dirty="0">
                <a:solidFill>
                  <a:srgbClr val="004E8E"/>
                </a:solidFill>
              </a:rPr>
              <a:t> </a:t>
            </a:r>
            <a:r>
              <a:rPr lang="tr-TR" sz="2800" b="1" dirty="0">
                <a:solidFill>
                  <a:srgbClr val="24397C"/>
                </a:solidFill>
                <a:ea typeface="+mn-ea"/>
                <a:cs typeface="Arial" panose="020B0604020202020204" pitchFamily="34" charset="0"/>
              </a:rPr>
              <a:t>ARAŞTIRMA</a:t>
            </a:r>
            <a:r>
              <a:rPr lang="tr-TR" sz="2800" dirty="0">
                <a:solidFill>
                  <a:srgbClr val="004E8E"/>
                </a:solidFill>
              </a:rPr>
              <a:t> </a:t>
            </a:r>
            <a:r>
              <a:rPr lang="tr-TR" sz="2800" b="1" dirty="0">
                <a:solidFill>
                  <a:srgbClr val="24397C"/>
                </a:solidFill>
                <a:ea typeface="+mn-ea"/>
                <a:cs typeface="Arial" panose="020B0604020202020204" pitchFamily="34" charset="0"/>
              </a:rPr>
              <a:t>MERKEZİ</a:t>
            </a:r>
            <a:r>
              <a:rPr lang="tr-TR" sz="2800" dirty="0">
                <a:solidFill>
                  <a:srgbClr val="004E8E"/>
                </a:solidFill>
              </a:rPr>
              <a:t> (</a:t>
            </a:r>
            <a:r>
              <a:rPr lang="tr-TR" sz="2800" b="1" dirty="0">
                <a:solidFill>
                  <a:srgbClr val="24397C"/>
                </a:solidFill>
                <a:ea typeface="+mn-ea"/>
                <a:cs typeface="Arial" panose="020B0604020202020204" pitchFamily="34" charset="0"/>
              </a:rPr>
              <a:t>KLUZEM</a:t>
            </a:r>
            <a:r>
              <a:rPr lang="tr-TR" sz="2800" dirty="0">
                <a:solidFill>
                  <a:srgbClr val="004E8E"/>
                </a:solidFill>
              </a:rPr>
              <a:t>)</a:t>
            </a:r>
          </a:p>
        </p:txBody>
      </p:sp>
      <p:sp>
        <p:nvSpPr>
          <p:cNvPr id="3" name="İçerik Yer Tutucusu 2"/>
          <p:cNvSpPr>
            <a:spLocks noGrp="1"/>
          </p:cNvSpPr>
          <p:nvPr>
            <p:ph idx="1"/>
          </p:nvPr>
        </p:nvSpPr>
        <p:spPr>
          <a:xfrm>
            <a:off x="457200" y="1600198"/>
            <a:ext cx="3682752" cy="4525963"/>
          </a:xfrm>
        </p:spPr>
        <p:txBody>
          <a:bodyPr>
            <a:normAutofit/>
          </a:bodyPr>
          <a:lstStyle/>
          <a:p>
            <a:pPr marL="0" indent="0">
              <a:buNone/>
            </a:pPr>
            <a:r>
              <a:rPr lang="tr-TR" sz="2000" b="1" u="sng" dirty="0"/>
              <a:t>Uzaktan Eğitim İle Verilen Dersler</a:t>
            </a:r>
          </a:p>
          <a:p>
            <a:pPr marL="0" indent="0">
              <a:buNone/>
            </a:pPr>
            <a:endParaRPr lang="tr-TR" sz="2000" b="1" u="sng" dirty="0"/>
          </a:p>
          <a:p>
            <a:r>
              <a:rPr lang="tr-TR" sz="2000" dirty="0"/>
              <a:t>Türk Dili I ve II</a:t>
            </a:r>
          </a:p>
          <a:p>
            <a:r>
              <a:rPr lang="tr-TR" sz="2000" dirty="0"/>
              <a:t>Atatürk İlkeleri ve İnkılap Tarihi I ve II</a:t>
            </a:r>
          </a:p>
          <a:p>
            <a:r>
              <a:rPr lang="tr-TR" sz="2000" dirty="0"/>
              <a:t>Temel Bilgi Teknolojileri Kullanımı</a:t>
            </a:r>
          </a:p>
          <a:p>
            <a:r>
              <a:rPr lang="tr-TR" sz="2000" dirty="0"/>
              <a:t>Mühendislikte Ofis Uygulamaları</a:t>
            </a:r>
          </a:p>
          <a:p>
            <a:endParaRPr lang="tr-TR" sz="2000" dirty="0"/>
          </a:p>
        </p:txBody>
      </p:sp>
      <p:sp>
        <p:nvSpPr>
          <p:cNvPr id="5" name="İçerik Yer Tutucusu 2"/>
          <p:cNvSpPr txBox="1">
            <a:spLocks/>
          </p:cNvSpPr>
          <p:nvPr/>
        </p:nvSpPr>
        <p:spPr>
          <a:xfrm>
            <a:off x="4860032" y="1600199"/>
            <a:ext cx="368275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tr-TR" sz="2000" b="1" u="sng" dirty="0"/>
              <a:t>Çevrimiçi Destek</a:t>
            </a:r>
          </a:p>
          <a:p>
            <a:pPr marL="0" indent="0">
              <a:buNone/>
            </a:pPr>
            <a:endParaRPr lang="tr-TR" sz="2000" b="1" u="sng" dirty="0"/>
          </a:p>
          <a:p>
            <a:pPr marL="0" indent="0">
              <a:buNone/>
            </a:pPr>
            <a:endParaRPr lang="tr-TR" sz="2000" b="1" u="sng" dirty="0"/>
          </a:p>
          <a:p>
            <a:r>
              <a:rPr lang="tr-TR" sz="2000" dirty="0"/>
              <a:t>Örgün alınan bazı dersler çevrimiçi uzaktan eğitim ile desteklenmektedir.</a:t>
            </a:r>
          </a:p>
          <a:p>
            <a:r>
              <a:rPr lang="tr-TR" sz="2000" dirty="0"/>
              <a:t>Bu dersler yüz yüze devam edecek</a:t>
            </a:r>
          </a:p>
          <a:p>
            <a:r>
              <a:rPr lang="tr-TR" sz="2000" dirty="0"/>
              <a:t>Vize, final yüz yüze programdan sürecek</a:t>
            </a:r>
          </a:p>
          <a:p>
            <a:endParaRPr lang="tr-TR" sz="2000" dirty="0"/>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89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22114"/>
          </a:xfrm>
        </p:spPr>
        <p:txBody>
          <a:bodyPr>
            <a:normAutofit/>
          </a:bodyPr>
          <a:lstStyle/>
          <a:p>
            <a:r>
              <a:rPr lang="tr-TR" sz="2800" b="1">
                <a:solidFill>
                  <a:srgbClr val="24397C"/>
                </a:solidFill>
                <a:ea typeface="+mn-ea"/>
                <a:cs typeface="Arial" panose="020B0604020202020204" pitchFamily="34" charset="0"/>
              </a:rPr>
              <a:t>UZAKTAN</a:t>
            </a:r>
            <a:r>
              <a:rPr lang="tr-TR" sz="2800"/>
              <a:t> </a:t>
            </a:r>
            <a:r>
              <a:rPr lang="tr-TR" sz="2800" b="1">
                <a:solidFill>
                  <a:srgbClr val="24397C"/>
                </a:solidFill>
                <a:ea typeface="+mn-ea"/>
                <a:cs typeface="Arial" panose="020B0604020202020204" pitchFamily="34" charset="0"/>
              </a:rPr>
              <a:t>EĞİTİM</a:t>
            </a:r>
            <a:r>
              <a:rPr lang="tr-TR" sz="2800"/>
              <a:t> </a:t>
            </a:r>
            <a:r>
              <a:rPr lang="tr-TR" sz="2800" b="1">
                <a:solidFill>
                  <a:srgbClr val="24397C"/>
                </a:solidFill>
                <a:ea typeface="+mn-ea"/>
                <a:cs typeface="Arial" panose="020B0604020202020204" pitchFamily="34" charset="0"/>
              </a:rPr>
              <a:t>FAALİYETLERİ</a:t>
            </a:r>
            <a:endParaRPr lang="tr-TR" sz="2800" b="1" dirty="0">
              <a:solidFill>
                <a:srgbClr val="24397C"/>
              </a:solidFill>
              <a:ea typeface="+mn-ea"/>
              <a:cs typeface="Arial" panose="020B0604020202020204" pitchFamily="34" charset="0"/>
            </a:endParaRPr>
          </a:p>
        </p:txBody>
      </p:sp>
      <p:sp>
        <p:nvSpPr>
          <p:cNvPr id="4" name="Metin Yer Tutucusu 3"/>
          <p:cNvSpPr>
            <a:spLocks noGrp="1"/>
          </p:cNvSpPr>
          <p:nvPr>
            <p:ph type="body" idx="1"/>
          </p:nvPr>
        </p:nvSpPr>
        <p:spPr>
          <a:noFill/>
          <a:ln>
            <a:noFill/>
          </a:ln>
        </p:spPr>
        <p:style>
          <a:lnRef idx="0">
            <a:scrgbClr r="0" g="0" b="0"/>
          </a:lnRef>
          <a:fillRef idx="0">
            <a:scrgbClr r="0" g="0" b="0"/>
          </a:fillRef>
          <a:effectRef idx="0">
            <a:scrgbClr r="0" g="0" b="0"/>
          </a:effectRef>
          <a:fontRef idx="minor">
            <a:schemeClr val="lt1"/>
          </a:fontRef>
        </p:style>
        <p:txBody>
          <a:bodyPr>
            <a:normAutofit/>
          </a:bodyPr>
          <a:lstStyle/>
          <a:p>
            <a:r>
              <a:rPr lang="tr-TR" b="1" u="sng">
                <a:solidFill>
                  <a:schemeClr val="tx1"/>
                </a:solidFill>
              </a:rPr>
              <a:t>https://alms.klu.edu.tr</a:t>
            </a:r>
            <a:endParaRPr lang="tr-TR" b="1" u="sng" dirty="0">
              <a:solidFill>
                <a:schemeClr val="tx1"/>
              </a:solidFill>
            </a:endParaRPr>
          </a:p>
        </p:txBody>
      </p:sp>
      <p:sp>
        <p:nvSpPr>
          <p:cNvPr id="3" name="İçerik Yer Tutucusu 2"/>
          <p:cNvSpPr>
            <a:spLocks noGrp="1"/>
          </p:cNvSpPr>
          <p:nvPr>
            <p:ph sz="half" idx="2"/>
          </p:nvPr>
        </p:nvSpPr>
        <p:spPr>
          <a:xfrm>
            <a:off x="458198" y="2430893"/>
            <a:ext cx="3892392" cy="1727249"/>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fontScale="92500" lnSpcReduction="20000"/>
          </a:bodyPr>
          <a:lstStyle/>
          <a:p>
            <a:pPr marL="0" indent="0">
              <a:buNone/>
            </a:pPr>
            <a:r>
              <a:rPr lang="tr-TR"/>
              <a:t>Kullanıcı adı : Öğrenci No</a:t>
            </a:r>
          </a:p>
          <a:p>
            <a:pPr marL="0" indent="0">
              <a:buNone/>
            </a:pPr>
            <a:r>
              <a:rPr lang="tr-TR"/>
              <a:t>Şifre: TCKN</a:t>
            </a:r>
          </a:p>
          <a:p>
            <a:pPr marL="0" indent="0">
              <a:buNone/>
            </a:pPr>
            <a:r>
              <a:rPr lang="tr-TR"/>
              <a:t>E-posta: YÖKSİS</a:t>
            </a:r>
          </a:p>
          <a:p>
            <a:endParaRPr lang="tr-TR"/>
          </a:p>
          <a:p>
            <a:pPr marL="0" indent="0">
              <a:buNone/>
            </a:pPr>
            <a:r>
              <a:rPr lang="tr-TR"/>
              <a:t>NOT: OBS sistemi ile ilgisi yoktur.</a:t>
            </a:r>
            <a:endParaRPr lang="tr-TR" dirty="0"/>
          </a:p>
        </p:txBody>
      </p:sp>
      <p:sp>
        <p:nvSpPr>
          <p:cNvPr id="5" name="Metin Yer Tutucusu 4"/>
          <p:cNvSpPr>
            <a:spLocks noGrp="1"/>
          </p:cNvSpPr>
          <p:nvPr>
            <p:ph type="body" sz="quarter" idx="3"/>
          </p:nvPr>
        </p:nvSpPr>
        <p:spPr>
          <a:noFill/>
          <a:ln>
            <a:noFill/>
          </a:ln>
        </p:spPr>
        <p:style>
          <a:lnRef idx="0">
            <a:scrgbClr r="0" g="0" b="0"/>
          </a:lnRef>
          <a:fillRef idx="0">
            <a:scrgbClr r="0" g="0" b="0"/>
          </a:fillRef>
          <a:effectRef idx="0">
            <a:scrgbClr r="0" g="0" b="0"/>
          </a:effectRef>
          <a:fontRef idx="minor">
            <a:schemeClr val="lt1"/>
          </a:fontRef>
        </p:style>
        <p:txBody>
          <a:bodyPr>
            <a:normAutofit/>
          </a:bodyPr>
          <a:lstStyle/>
          <a:p>
            <a:r>
              <a:rPr lang="tr-TR" b="1" u="sng">
                <a:solidFill>
                  <a:schemeClr val="tx1"/>
                </a:solidFill>
              </a:rPr>
              <a:t>Uzaktan Eğitim Süreçleri</a:t>
            </a:r>
            <a:endParaRPr lang="tr-TR" b="1" u="sng" dirty="0">
              <a:solidFill>
                <a:schemeClr val="tx1"/>
              </a:solidFill>
            </a:endParaRPr>
          </a:p>
        </p:txBody>
      </p:sp>
      <p:sp>
        <p:nvSpPr>
          <p:cNvPr id="6" name="İçerik Yer Tutucusu 5"/>
          <p:cNvSpPr>
            <a:spLocks noGrp="1"/>
          </p:cNvSpPr>
          <p:nvPr>
            <p:ph sz="quarter" idx="4"/>
          </p:nvPr>
        </p:nvSpPr>
        <p:spPr>
          <a:xfrm>
            <a:off x="4646141" y="2430893"/>
            <a:ext cx="3895937" cy="1876880"/>
          </a:xfrm>
          <a:solidFill>
            <a:schemeClr val="accent5"/>
          </a:solidFill>
          <a:ln>
            <a:noFill/>
          </a:ln>
        </p:spPr>
        <p:style>
          <a:lnRef idx="0">
            <a:scrgbClr r="0" g="0" b="0"/>
          </a:lnRef>
          <a:fillRef idx="0">
            <a:scrgbClr r="0" g="0" b="0"/>
          </a:fillRef>
          <a:effectRef idx="0">
            <a:scrgbClr r="0" g="0" b="0"/>
          </a:effectRef>
          <a:fontRef idx="minor">
            <a:schemeClr val="lt1"/>
          </a:fontRef>
        </p:style>
        <p:txBody>
          <a:bodyPr>
            <a:normAutofit fontScale="85000" lnSpcReduction="10000"/>
          </a:bodyPr>
          <a:lstStyle/>
          <a:p>
            <a:r>
              <a:rPr lang="tr-TR"/>
              <a:t>Düzenli olarak sisteme girilmesi</a:t>
            </a:r>
          </a:p>
          <a:p>
            <a:r>
              <a:rPr lang="tr-TR"/>
              <a:t>Haftalık ders materyallerinin izlenmesi</a:t>
            </a:r>
          </a:p>
          <a:p>
            <a:pPr lvl="1"/>
            <a:r>
              <a:rPr lang="tr-TR"/>
              <a:t>Asenkron e-dersler</a:t>
            </a:r>
          </a:p>
          <a:p>
            <a:pPr lvl="1"/>
            <a:r>
              <a:rPr lang="tr-TR"/>
              <a:t>Senkron sanal sınıflar</a:t>
            </a:r>
          </a:p>
          <a:p>
            <a:pPr lvl="1"/>
            <a:r>
              <a:rPr lang="tr-TR"/>
              <a:t>Dokümanlar</a:t>
            </a:r>
            <a:endParaRPr lang="tr-TR" dirty="0"/>
          </a:p>
        </p:txBody>
      </p:sp>
      <p:sp>
        <p:nvSpPr>
          <p:cNvPr id="7" name="Dikdörtgen 6"/>
          <p:cNvSpPr/>
          <p:nvPr/>
        </p:nvSpPr>
        <p:spPr>
          <a:xfrm>
            <a:off x="457201" y="4307773"/>
            <a:ext cx="8084878" cy="79175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68580" tIns="34290" rIns="68580" bIns="34290" rtlCol="0" anchor="t">
            <a:normAutofit/>
          </a:bodyPr>
          <a:lstStyle/>
          <a:p>
            <a:pPr marL="257175" indent="-257175">
              <a:spcBef>
                <a:spcPct val="20000"/>
              </a:spcBef>
              <a:spcAft>
                <a:spcPts val="450"/>
              </a:spcAft>
              <a:buClr>
                <a:schemeClr val="accent1"/>
              </a:buClr>
              <a:buFont typeface="Wingdings 2" charset="2"/>
              <a:buChar char=""/>
            </a:pPr>
            <a:r>
              <a:rPr lang="tr-TR" sz="1350" dirty="0"/>
              <a:t>Ara sınavlar internet üzerinden sınav haftasında istenilen zamanda ve mekanda gerçekleştirilecek</a:t>
            </a:r>
          </a:p>
          <a:p>
            <a:pPr marL="257175" indent="-257175">
              <a:spcBef>
                <a:spcPct val="20000"/>
              </a:spcBef>
              <a:spcAft>
                <a:spcPts val="450"/>
              </a:spcAft>
              <a:buClr>
                <a:schemeClr val="accent1"/>
              </a:buClr>
              <a:buFont typeface="Wingdings 2" charset="2"/>
              <a:buChar char=""/>
            </a:pPr>
            <a:r>
              <a:rPr lang="tr-TR" sz="1350" dirty="0"/>
              <a:t>Devamsızlık öğretim elemanlarının </a:t>
            </a:r>
            <a:r>
              <a:rPr lang="tr-TR" sz="1350" dirty="0" err="1"/>
              <a:t>insiyatifinde</a:t>
            </a:r>
            <a:endParaRPr lang="tr-TR" sz="1350" dirty="0"/>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7634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607501" y="778929"/>
            <a:ext cx="7928999" cy="727838"/>
          </a:xfrm>
        </p:spPr>
        <p:txBody>
          <a:bodyPr>
            <a:normAutofit fontScale="90000"/>
          </a:bodyPr>
          <a:lstStyle/>
          <a:p>
            <a:br>
              <a:rPr lang="tr-TR" sz="2800" dirty="0"/>
            </a:br>
            <a:r>
              <a:rPr lang="tr-TR" sz="3100" b="1" dirty="0">
                <a:solidFill>
                  <a:srgbClr val="24397C"/>
                </a:solidFill>
                <a:ea typeface="+mn-ea"/>
                <a:cs typeface="Arial" panose="020B0604020202020204" pitchFamily="34" charset="0"/>
              </a:rPr>
              <a:t>UZAKTAN</a:t>
            </a:r>
            <a:r>
              <a:rPr lang="tr-TR" sz="2800" dirty="0"/>
              <a:t> </a:t>
            </a:r>
            <a:r>
              <a:rPr lang="tr-TR" sz="3100" b="1" dirty="0">
                <a:solidFill>
                  <a:srgbClr val="24397C"/>
                </a:solidFill>
                <a:ea typeface="+mn-ea"/>
                <a:cs typeface="Arial" panose="020B0604020202020204" pitchFamily="34" charset="0"/>
              </a:rPr>
              <a:t>EĞİTİM</a:t>
            </a:r>
            <a:r>
              <a:rPr lang="tr-TR" sz="2800" dirty="0"/>
              <a:t> </a:t>
            </a:r>
            <a:r>
              <a:rPr lang="tr-TR" sz="3100" b="1" dirty="0">
                <a:solidFill>
                  <a:srgbClr val="24397C"/>
                </a:solidFill>
                <a:ea typeface="+mn-ea"/>
                <a:cs typeface="Arial" panose="020B0604020202020204" pitchFamily="34" charset="0"/>
              </a:rPr>
              <a:t>PORTALI</a:t>
            </a:r>
            <a:r>
              <a:rPr lang="tr-TR" sz="2800" dirty="0"/>
              <a:t> (</a:t>
            </a:r>
            <a:r>
              <a:rPr lang="tr-TR" sz="3100" b="1" dirty="0">
                <a:solidFill>
                  <a:srgbClr val="24397C"/>
                </a:solidFill>
                <a:ea typeface="+mn-ea"/>
                <a:cs typeface="Arial" panose="020B0604020202020204" pitchFamily="34" charset="0"/>
              </a:rPr>
              <a:t>ALMS</a:t>
            </a:r>
            <a:r>
              <a:rPr lang="tr-TR" sz="2800" dirty="0"/>
              <a:t>)</a:t>
            </a:r>
          </a:p>
        </p:txBody>
      </p:sp>
      <p:sp>
        <p:nvSpPr>
          <p:cNvPr id="8" name="İçerik Yer Tutucusu 7"/>
          <p:cNvSpPr>
            <a:spLocks noGrp="1"/>
          </p:cNvSpPr>
          <p:nvPr>
            <p:ph idx="1"/>
          </p:nvPr>
        </p:nvSpPr>
        <p:spPr>
          <a:xfrm>
            <a:off x="583764" y="2636912"/>
            <a:ext cx="7588636" cy="3600400"/>
          </a:xfrm>
        </p:spPr>
        <p:txBody>
          <a:bodyPr>
            <a:noAutofit/>
          </a:bodyPr>
          <a:lstStyle/>
          <a:p>
            <a:r>
              <a:rPr lang="tr-TR" sz="2400" b="1" dirty="0"/>
              <a:t>Akıllı Telefondan ya da Tablet cihazlardan nasıl girebilirim?</a:t>
            </a:r>
          </a:p>
          <a:p>
            <a:pPr marL="342900" lvl="1" indent="0">
              <a:buNone/>
            </a:pPr>
            <a:r>
              <a:rPr lang="tr-TR" sz="2000" b="1" dirty="0"/>
              <a:t>Google Play</a:t>
            </a:r>
            <a:r>
              <a:rPr lang="tr-TR" sz="2000" dirty="0"/>
              <a:t>  veya </a:t>
            </a:r>
            <a:r>
              <a:rPr lang="tr-TR" sz="2000" b="1" dirty="0"/>
              <a:t>Apple </a:t>
            </a:r>
            <a:r>
              <a:rPr lang="tr-TR" sz="2000" b="1" dirty="0" err="1"/>
              <a:t>Store</a:t>
            </a:r>
            <a:endParaRPr lang="tr-TR" sz="2000" b="1" dirty="0"/>
          </a:p>
          <a:p>
            <a:pPr marL="342900" lvl="1" indent="0">
              <a:buNone/>
            </a:pPr>
            <a:r>
              <a:rPr lang="tr-TR" sz="2000" b="1" dirty="0"/>
              <a:t>ALMS Mobile: </a:t>
            </a:r>
            <a:r>
              <a:rPr lang="tr-TR" sz="2000" dirty="0"/>
              <a:t>Mobil Öğrenme </a:t>
            </a:r>
            <a:r>
              <a:rPr lang="tr-TR" sz="2000" dirty="0" err="1"/>
              <a:t>Portalıdır</a:t>
            </a:r>
            <a:r>
              <a:rPr lang="tr-TR" sz="2000" dirty="0"/>
              <a:t>.</a:t>
            </a:r>
          </a:p>
          <a:p>
            <a:pPr marL="342900" lvl="1" indent="0">
              <a:buNone/>
            </a:pPr>
            <a:r>
              <a:rPr lang="tr-TR" sz="2000" b="1" dirty="0" err="1"/>
              <a:t>Peculus</a:t>
            </a:r>
            <a:r>
              <a:rPr lang="tr-TR" sz="2000" b="1" dirty="0"/>
              <a:t>:</a:t>
            </a:r>
            <a:r>
              <a:rPr lang="tr-TR" sz="2000" dirty="0"/>
              <a:t> Sanal Sınıf Platformunun ismidir.</a:t>
            </a:r>
          </a:p>
          <a:p>
            <a:pPr marL="342900" lvl="1" indent="0">
              <a:buNone/>
            </a:pPr>
            <a:r>
              <a:rPr lang="tr-TR" sz="2000" dirty="0"/>
              <a:t> </a:t>
            </a:r>
          </a:p>
          <a:p>
            <a:r>
              <a:rPr lang="tr-TR" sz="2400" b="1" dirty="0" err="1"/>
              <a:t>Perculus</a:t>
            </a:r>
            <a:r>
              <a:rPr lang="tr-TR" sz="2400" b="1" dirty="0"/>
              <a:t>’ u nasıl kullanacağım?</a:t>
            </a:r>
          </a:p>
          <a:p>
            <a:pPr marL="342900" lvl="1" indent="0">
              <a:buNone/>
            </a:pPr>
            <a:r>
              <a:rPr lang="tr-TR" sz="2000" dirty="0" err="1"/>
              <a:t>Perculus</a:t>
            </a:r>
            <a:r>
              <a:rPr lang="tr-TR" sz="2000" dirty="0"/>
              <a:t> sadece canlı oturuma katılım için ALMS mobile üzerinden kullanılır. Aktif çalışan bir uygulama değildir.</a:t>
            </a:r>
          </a:p>
        </p:txBody>
      </p:sp>
      <p:sp>
        <p:nvSpPr>
          <p:cNvPr id="2" name="Metin kutusu 1"/>
          <p:cNvSpPr txBox="1"/>
          <p:nvPr/>
        </p:nvSpPr>
        <p:spPr>
          <a:xfrm>
            <a:off x="607501" y="1770460"/>
            <a:ext cx="3005887" cy="461665"/>
          </a:xfrm>
          <a:prstGeom prst="rect">
            <a:avLst/>
          </a:prstGeom>
          <a:noFill/>
        </p:spPr>
        <p:txBody>
          <a:bodyPr wrap="none" rtlCol="0">
            <a:spAutoFit/>
          </a:bodyPr>
          <a:lstStyle/>
          <a:p>
            <a:r>
              <a:rPr lang="tr-TR" sz="2400" dirty="0"/>
              <a:t>https://alms.klu.edu.tr</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3733"/>
            <a:ext cx="2399370" cy="7332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628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24397C"/>
                </a:solidFill>
                <a:ea typeface="+mn-ea"/>
                <a:cs typeface="Arial" panose="020B0604020202020204" pitchFamily="34" charset="0"/>
              </a:rPr>
              <a:t>ALMS</a:t>
            </a:r>
          </a:p>
        </p:txBody>
      </p:sp>
      <p:sp>
        <p:nvSpPr>
          <p:cNvPr id="3" name="İçerik Yer Tutucusu 2"/>
          <p:cNvSpPr>
            <a:spLocks noGrp="1"/>
          </p:cNvSpPr>
          <p:nvPr>
            <p:ph idx="1"/>
          </p:nvPr>
        </p:nvSpPr>
        <p:spPr>
          <a:xfrm>
            <a:off x="457200" y="2060848"/>
            <a:ext cx="8229600" cy="4065315"/>
          </a:xfrm>
        </p:spPr>
        <p:txBody>
          <a:bodyPr>
            <a:normAutofit/>
          </a:bodyPr>
          <a:lstStyle/>
          <a:p>
            <a:r>
              <a:rPr lang="tr-TR" sz="2800" b="1" dirty="0"/>
              <a:t>Sisteme girince ne yapmalıyım?</a:t>
            </a:r>
          </a:p>
          <a:p>
            <a:pPr marL="342900" lvl="1" indent="0">
              <a:buNone/>
            </a:pPr>
            <a:r>
              <a:rPr lang="tr-TR" sz="2400" dirty="0"/>
              <a:t>Sisteme ilk girişte profil bilgilerini güncelleyiniz. </a:t>
            </a:r>
          </a:p>
          <a:p>
            <a:pPr marL="342900" lvl="1" indent="0">
              <a:buNone/>
            </a:pPr>
            <a:r>
              <a:rPr lang="tr-TR" sz="2400" dirty="0"/>
              <a:t>Kullandığınız e-posta adresini sisteme tanımlayınız</a:t>
            </a:r>
          </a:p>
          <a:p>
            <a:pPr marL="342900" lvl="1" indent="0">
              <a:buNone/>
            </a:pPr>
            <a:r>
              <a:rPr lang="tr-TR" sz="2400" dirty="0"/>
              <a:t>Dersleriniz eklenmiş mi kontrol ediniz.</a:t>
            </a:r>
          </a:p>
          <a:p>
            <a:pPr marL="342900" lvl="1" indent="0">
              <a:buNone/>
            </a:pPr>
            <a:endParaRPr lang="tr-TR" sz="2400" dirty="0"/>
          </a:p>
          <a:p>
            <a:r>
              <a:rPr lang="tr-TR" sz="2800" b="1" dirty="0"/>
              <a:t>E-posta adresim yok?</a:t>
            </a:r>
          </a:p>
          <a:p>
            <a:pPr marL="342900" lvl="1" indent="0">
              <a:buNone/>
            </a:pPr>
            <a:r>
              <a:rPr lang="tr-TR" sz="2400" dirty="0"/>
              <a:t>KLU öğrenci e-postası kullanınız 	«öğrenci_no»@ogrenci.klu.edu.tr</a:t>
            </a: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7574" t="36718" r="64654" b="27365"/>
          <a:stretch/>
        </p:blipFill>
        <p:spPr>
          <a:xfrm>
            <a:off x="683568" y="852307"/>
            <a:ext cx="1800200" cy="711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7818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490364"/>
            <a:ext cx="8229600" cy="620688"/>
          </a:xfrm>
        </p:spPr>
        <p:txBody>
          <a:bodyPr>
            <a:normAutofit/>
          </a:bodyPr>
          <a:lstStyle/>
          <a:p>
            <a:r>
              <a:rPr lang="tr-TR" sz="2800" b="1" dirty="0">
                <a:solidFill>
                  <a:srgbClr val="24397C"/>
                </a:solidFill>
                <a:ea typeface="+mn-ea"/>
                <a:cs typeface="Arial" panose="020B0604020202020204" pitchFamily="34" charset="0"/>
              </a:rPr>
              <a:t>UZAKTAN</a:t>
            </a:r>
            <a:r>
              <a:rPr lang="tr-TR" sz="2800" dirty="0"/>
              <a:t> </a:t>
            </a:r>
            <a:r>
              <a:rPr lang="tr-TR" sz="2800" b="1" dirty="0">
                <a:solidFill>
                  <a:srgbClr val="24397C"/>
                </a:solidFill>
                <a:ea typeface="+mn-ea"/>
                <a:cs typeface="Arial" panose="020B0604020202020204" pitchFamily="34" charset="0"/>
              </a:rPr>
              <a:t>EĞİTİMDE</a:t>
            </a:r>
            <a:r>
              <a:rPr lang="tr-TR" sz="2800" dirty="0"/>
              <a:t> </a:t>
            </a:r>
            <a:r>
              <a:rPr lang="tr-TR" sz="2800" b="1" dirty="0">
                <a:solidFill>
                  <a:srgbClr val="24397C"/>
                </a:solidFill>
                <a:ea typeface="+mn-ea"/>
                <a:cs typeface="Arial" panose="020B0604020202020204" pitchFamily="34" charset="0"/>
              </a:rPr>
              <a:t>DERS</a:t>
            </a:r>
            <a:r>
              <a:rPr lang="tr-TR" sz="2800" dirty="0"/>
              <a:t> </a:t>
            </a:r>
            <a:r>
              <a:rPr lang="tr-TR" sz="2800" b="1" dirty="0">
                <a:solidFill>
                  <a:srgbClr val="24397C"/>
                </a:solidFill>
                <a:ea typeface="+mn-ea"/>
                <a:cs typeface="Arial" panose="020B0604020202020204" pitchFamily="34" charset="0"/>
              </a:rPr>
              <a:t>VE</a:t>
            </a:r>
            <a:r>
              <a:rPr lang="tr-TR" sz="2800" dirty="0"/>
              <a:t> </a:t>
            </a:r>
            <a:r>
              <a:rPr lang="tr-TR" sz="2800" b="1" dirty="0">
                <a:solidFill>
                  <a:srgbClr val="24397C"/>
                </a:solidFill>
                <a:ea typeface="+mn-ea"/>
                <a:cs typeface="Arial" panose="020B0604020202020204" pitchFamily="34" charset="0"/>
              </a:rPr>
              <a:t>SINAVLAR</a:t>
            </a:r>
          </a:p>
        </p:txBody>
      </p:sp>
      <p:sp>
        <p:nvSpPr>
          <p:cNvPr id="3" name="İçerik Yer Tutucusu 2"/>
          <p:cNvSpPr>
            <a:spLocks noGrp="1"/>
          </p:cNvSpPr>
          <p:nvPr>
            <p:ph idx="1"/>
          </p:nvPr>
        </p:nvSpPr>
        <p:spPr>
          <a:xfrm>
            <a:off x="251520" y="1268760"/>
            <a:ext cx="8229600" cy="4525963"/>
          </a:xfrm>
        </p:spPr>
        <p:txBody>
          <a:bodyPr>
            <a:normAutofit fontScale="92500" lnSpcReduction="20000"/>
          </a:bodyPr>
          <a:lstStyle/>
          <a:p>
            <a:pPr marL="0" indent="0">
              <a:buNone/>
            </a:pPr>
            <a:r>
              <a:rPr lang="tr-TR" sz="2200" b="1" dirty="0"/>
              <a:t>	Dersleri ne zamana kadar izleyebilirim?</a:t>
            </a:r>
          </a:p>
          <a:p>
            <a:pPr marL="685800" lvl="1" indent="-342900">
              <a:buFont typeface="Wingdings" pitchFamily="2" charset="2"/>
              <a:buChar char="Ø"/>
            </a:pPr>
            <a:r>
              <a:rPr lang="tr-TR" sz="2200" dirty="0"/>
              <a:t>Dersler haftalık olarak  sistemde yer almaktadır. Asenkron dersler (e-dersler) istenilen zamanlarda tekrar tekrar izlenebilir. Ancak sanal sınıflara ancak canlı olarak katılım gerçekleştirilebilir.</a:t>
            </a:r>
          </a:p>
          <a:p>
            <a:pPr marL="0" indent="0">
              <a:buNone/>
            </a:pPr>
            <a:r>
              <a:rPr lang="tr-TR" sz="2200" b="1" dirty="0"/>
              <a:t>	Öğretim elemanı ile nasıl iletişim kurabilirim?</a:t>
            </a:r>
          </a:p>
          <a:p>
            <a:pPr marL="685800" lvl="1" indent="-342900">
              <a:buFont typeface="Wingdings" pitchFamily="2" charset="2"/>
              <a:buChar char="Ø"/>
            </a:pPr>
            <a:r>
              <a:rPr lang="tr-TR" sz="2200" dirty="0"/>
              <a:t>ALMS üzerinden mesaj, e-posta atabilirsiniz. Sanal sınıflarda sorular sorabilirsiniz. Haftalık danışmanlık saatlerinde yüz yüze iletişim kurabilirsiniz.</a:t>
            </a:r>
          </a:p>
          <a:p>
            <a:pPr marL="342900" lvl="1" indent="0">
              <a:buNone/>
            </a:pPr>
            <a:r>
              <a:rPr lang="tr-TR" sz="2200" b="1" dirty="0"/>
              <a:t>	Sınavlar</a:t>
            </a:r>
          </a:p>
          <a:p>
            <a:pPr lvl="1">
              <a:buFont typeface="Wingdings" pitchFamily="2" charset="2"/>
              <a:buChar char="Ø"/>
            </a:pPr>
            <a:r>
              <a:rPr lang="tr-TR" sz="2200" dirty="0"/>
              <a:t>Vize Sınavları uzaktan eğitim ile gerçekleşecektir.</a:t>
            </a:r>
          </a:p>
          <a:p>
            <a:pPr lvl="1">
              <a:buFont typeface="Wingdings" pitchFamily="2" charset="2"/>
              <a:buChar char="Ø"/>
            </a:pPr>
            <a:r>
              <a:rPr lang="tr-TR" sz="2200" dirty="0"/>
              <a:t>Oturumlar sınav haftası boyunca açık kalacaktır.</a:t>
            </a:r>
          </a:p>
          <a:p>
            <a:pPr lvl="1">
              <a:buFont typeface="Wingdings" pitchFamily="2" charset="2"/>
              <a:buChar char="Ø"/>
            </a:pPr>
            <a:r>
              <a:rPr lang="tr-TR" sz="2200" dirty="0"/>
              <a:t>Öğrenciler sınav süresi içerisinde istenilen zamanda ve mekanda oturumlara katılabilir.</a:t>
            </a:r>
          </a:p>
          <a:p>
            <a:endParaRPr lang="tr-TR" sz="2800" dirty="0"/>
          </a:p>
          <a:p>
            <a:pPr marL="0" indent="0">
              <a:buNone/>
            </a:pPr>
            <a:r>
              <a:rPr lang="tr-TR" sz="2200" dirty="0">
                <a:hlinkClick r:id="rId2"/>
              </a:rPr>
              <a:t>uzem@klu.edu.tr</a:t>
            </a:r>
            <a:endParaRPr lang="tr-TR" sz="2200" dirty="0"/>
          </a:p>
          <a:p>
            <a:pPr marL="342900" lvl="1" indent="0">
              <a:buNone/>
            </a:pPr>
            <a:endParaRPr lang="tr-TR" sz="2400" dirty="0"/>
          </a:p>
          <a:p>
            <a:pPr marL="342900" lvl="1" indent="0">
              <a:buNone/>
            </a:pPr>
            <a:endParaRPr lang="tr-TR" sz="2400" dirty="0"/>
          </a:p>
          <a:p>
            <a:endParaRPr lang="tr-TR" sz="24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064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http://byhi.klu.edu.tr/yonetim/dosyalar/birimler/byhi/resimler/byhi_gsr_2-10-2017_4196a.jpg"/>
          <p:cNvPicPr>
            <a:picLocks noChangeAspect="1" noChangeArrowheads="1"/>
          </p:cNvPicPr>
          <p:nvPr/>
        </p:nvPicPr>
        <p:blipFill>
          <a:blip r:embed="rId2" cstate="print"/>
          <a:srcRect/>
          <a:stretch>
            <a:fillRect/>
          </a:stretch>
        </p:blipFill>
        <p:spPr bwMode="auto">
          <a:xfrm>
            <a:off x="1259632" y="980728"/>
            <a:ext cx="6720747" cy="5040560"/>
          </a:xfrm>
          <a:prstGeom prst="rect">
            <a:avLst/>
          </a:prstGeom>
          <a:noFill/>
        </p:spPr>
      </p:pic>
      <p:pic>
        <p:nvPicPr>
          <p:cNvPr id="10"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995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Dikdörtgen"/>
          <p:cNvSpPr txBox="1">
            <a:spLocks/>
          </p:cNvSpPr>
          <p:nvPr/>
        </p:nvSpPr>
        <p:spPr>
          <a:xfrm>
            <a:off x="0" y="539388"/>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cs typeface="Arial" panose="020B0604020202020204" pitchFamily="34" charset="0"/>
              </a:rPr>
              <a:t>LABORATUVARLAR</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36331"/>
          <a:stretch/>
        </p:blipFill>
        <p:spPr>
          <a:xfrm>
            <a:off x="159983" y="1052736"/>
            <a:ext cx="8823092" cy="2880321"/>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19" y="4380246"/>
            <a:ext cx="3026262" cy="1702239"/>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8739" y="4365105"/>
            <a:ext cx="3024336" cy="1701156"/>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5725" y="4365105"/>
            <a:ext cx="2576070" cy="1717380"/>
          </a:xfrm>
          <a:prstGeom prst="rect">
            <a:avLst/>
          </a:prstGeom>
        </p:spPr>
      </p:pic>
      <p:sp>
        <p:nvSpPr>
          <p:cNvPr id="10" name="Metin kutusu 9"/>
          <p:cNvSpPr txBox="1"/>
          <p:nvPr/>
        </p:nvSpPr>
        <p:spPr>
          <a:xfrm>
            <a:off x="8640504" y="6495146"/>
            <a:ext cx="406800" cy="255600"/>
          </a:xfrm>
          <a:prstGeom prst="rect">
            <a:avLst/>
          </a:prstGeom>
          <a:noFill/>
        </p:spPr>
        <p:txBody>
          <a:bodyPr wrap="square" rtlCol="0" anchor="ctr">
            <a:spAutoFit/>
          </a:bodyPr>
          <a:lstStyle/>
          <a:p>
            <a:pPr algn="ctr"/>
            <a:r>
              <a:rPr lang="tr-TR" sz="1000" b="1" dirty="0">
                <a:solidFill>
                  <a:schemeClr val="bg1"/>
                </a:solidFill>
                <a:latin typeface="Franklin Gothic Demi" panose="020B0703020102020204" pitchFamily="34" charset="0"/>
              </a:rPr>
              <a:t>7</a:t>
            </a:r>
          </a:p>
        </p:txBody>
      </p:sp>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28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394902208"/>
              </p:ext>
            </p:extLst>
          </p:nvPr>
        </p:nvGraphicFramePr>
        <p:xfrm>
          <a:off x="0" y="12700"/>
          <a:ext cx="9144000" cy="684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ayt Numarası Yer Tutucusu 2"/>
          <p:cNvSpPr>
            <a:spLocks noGrp="1"/>
          </p:cNvSpPr>
          <p:nvPr>
            <p:ph type="sldNum" sz="quarter" idx="12"/>
          </p:nvPr>
        </p:nvSpPr>
        <p:spPr>
          <a:xfrm>
            <a:off x="6639264" y="6161442"/>
            <a:ext cx="2133600" cy="365125"/>
          </a:xfrm>
        </p:spPr>
        <p:txBody>
          <a:bodyPr/>
          <a:lstStyle/>
          <a:p>
            <a:fld id="{F302176B-0E47-46AC-8F43-DAB4B8A37D06}" type="slidenum">
              <a:rPr lang="tr-TR" smtClean="0"/>
              <a:pPr/>
              <a:t>9</a:t>
            </a:fld>
            <a:endParaRPr lang="tr-TR" dirty="0"/>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46423"/>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25099</TotalTime>
  <Words>3514</Words>
  <Application>Microsoft Office PowerPoint</Application>
  <PresentationFormat>Ekran Gösterisi (4:3)</PresentationFormat>
  <Paragraphs>688</Paragraphs>
  <Slides>75</Slides>
  <Notes>20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75</vt:i4>
      </vt:variant>
    </vt:vector>
  </HeadingPairs>
  <TitlesOfParts>
    <vt:vector size="85" baseType="lpstr">
      <vt:lpstr>Arial</vt:lpstr>
      <vt:lpstr>Calibri</vt:lpstr>
      <vt:lpstr>Comic Sans MS</vt:lpstr>
      <vt:lpstr>Franklin Gothic Demi</vt:lpstr>
      <vt:lpstr>Myriad Pro</vt:lpstr>
      <vt:lpstr>Symbol</vt:lpstr>
      <vt:lpstr>Times New Roman</vt:lpstr>
      <vt:lpstr>Wingdings</vt:lpstr>
      <vt:lpstr>Wingdings 2</vt:lpstr>
      <vt:lpstr>Ofis Teması</vt:lpstr>
      <vt:lpstr>KIRKLARELİ ÜNİVERSİTESİ      2019-2020 EĞİTİM-ÖĞRETİM YILI ORYANTASYON PROGRAMI</vt:lpstr>
      <vt:lpstr>PowerPoint Sunusu</vt:lpstr>
      <vt:lpstr>   ÜNİVERSİTE YÖNETİMİ</vt:lpstr>
      <vt:lpstr>PowerPoint Sunusu</vt:lpstr>
      <vt:lpstr>PowerPoint Sunusu</vt:lpstr>
      <vt:lpstr>PowerPoint Sunusu</vt:lpstr>
      <vt:lpstr>PowerPoint Sunusu</vt:lpstr>
      <vt:lpstr>PowerPoint Sunusu</vt:lpstr>
      <vt:lpstr>PowerPoint Sunusu</vt:lpstr>
      <vt:lpstr>PowerPoint Sunusu</vt:lpstr>
      <vt:lpstr>ÖĞRENCİ İŞLERİ DAİRE BAŞKANLIĞI TARAFINDAN YAPILAN İŞLEMLER</vt:lpstr>
      <vt:lpstr>BİRİM ÖĞRENCİ İŞLERİ (DEKANLIK VE MÜDÜRLÜK)  TARAFINDAN YAPILAN İŞLEMLER</vt:lpstr>
      <vt:lpstr>PowerPoint Sunusu</vt:lpstr>
      <vt:lpstr>ÖĞRENCİ BİLGİ SİSTEMİ</vt:lpstr>
      <vt:lpstr>KAYIT YENİLEME</vt:lpstr>
      <vt:lpstr>HATIRLATMALAR</vt:lpstr>
      <vt:lpstr>DERS SEÇİMİ</vt:lpstr>
      <vt:lpstr>DERSLERE DEVAM</vt:lpstr>
      <vt:lpstr>SINAVLAR</vt:lpstr>
      <vt:lpstr>PowerPoint Sunusu</vt:lpstr>
      <vt:lpstr>PowerPoint Sunusu</vt:lpstr>
      <vt:lpstr>PowerPoint Sunusu</vt:lpstr>
      <vt:lpstr>PowerPoint Sunusu</vt:lpstr>
      <vt:lpstr>PowerPoint Sunusu</vt:lpstr>
      <vt:lpstr>PowerPoint Sunusu</vt:lpstr>
      <vt:lpstr>KÜTÜPHANE KAYNAKLARI</vt:lpstr>
      <vt:lpstr>PowerPoint Sunusu</vt:lpstr>
      <vt:lpstr>VERİTABANLARINA UZAKTAN ERİŞİM</vt:lpstr>
      <vt:lpstr>PowerPoint Sunusu</vt:lpstr>
      <vt:lpstr>KÜTÜPHANE HİZMETLERİ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Erasmus+ Programı’nın bir parçası olmak istiyorsanız,  Erasmus+ Öğrenci Kulübü’ne üye olmayı ve   sosyal medya hesaplarımızdan bizleri takip etmeyi unutmayınız!  </vt:lpstr>
      <vt:lpstr>ERASMUS KOORDİNATÖRLÜĞÜ / İLETİŞİM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ÖĞRENCİ KULÜPLERİNİN  FAALİYETLERİNDEN GÖRSELLER</vt:lpstr>
      <vt:lpstr>PowerPoint Sunusu</vt:lpstr>
      <vt:lpstr>PowerPoint Sunusu</vt:lpstr>
      <vt:lpstr>PowerPoint Sunusu</vt:lpstr>
      <vt:lpstr>KARİYER MERKEZİ</vt:lpstr>
      <vt:lpstr>KARİYER MERKEZİ</vt:lpstr>
      <vt:lpstr>KARİYER MERKEZİ</vt:lpstr>
      <vt:lpstr>KARİYER MERKEZİ</vt:lpstr>
      <vt:lpstr>KARİYER MERKEZİ</vt:lpstr>
      <vt:lpstr>KARİYER MERKEZİ</vt:lpstr>
      <vt:lpstr>UZAKTAN EĞİTİM UYGULAMA VE ARAŞTIRMA MERKEZİ (KLUZEM)</vt:lpstr>
      <vt:lpstr>UZAKTAN EĞİTİM FAALİYETLERİ</vt:lpstr>
      <vt:lpstr> UZAKTAN EĞİTİM PORTALI (ALMS)</vt:lpstr>
      <vt:lpstr>ALMS</vt:lpstr>
      <vt:lpstr>UZAKTAN EĞİTİMDE DERS VE SINAVLAR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Yımaz Kus, Ezgi Zengin</dc:creator>
  <cp:lastModifiedBy>nurcan</cp:lastModifiedBy>
  <cp:revision>2843</cp:revision>
  <cp:lastPrinted>2018-09-14T11:17:38Z</cp:lastPrinted>
  <dcterms:created xsi:type="dcterms:W3CDTF">2014-12-09T11:22:03Z</dcterms:created>
  <dcterms:modified xsi:type="dcterms:W3CDTF">2019-10-16T11:50:27Z</dcterms:modified>
</cp:coreProperties>
</file>